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7" r:id="rId2"/>
  </p:sldIdLst>
  <p:sldSz cx="21396325" cy="30267275"/>
  <p:notesSz cx="6858000" cy="9144000"/>
  <p:embeddedFontLst>
    <p:embeddedFont>
      <p:font typeface="Bahij TheSansArabic Plain" panose="02040503050201020203" charset="-78"/>
      <p:regular r:id="rId4"/>
    </p:embeddedFon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Lst>
  <p:defaultTextStyle>
    <a:defPPr>
      <a:defRPr lang="en-US"/>
    </a:defPPr>
    <a:lvl1pPr marL="0" algn="l" defTabSz="2479722" rtl="0" eaLnBrk="1" latinLnBrk="0" hangingPunct="1">
      <a:defRPr sz="4881" kern="1200">
        <a:solidFill>
          <a:schemeClr val="tx1"/>
        </a:solidFill>
        <a:latin typeface="+mn-lt"/>
        <a:ea typeface="+mn-ea"/>
        <a:cs typeface="+mn-cs"/>
      </a:defRPr>
    </a:lvl1pPr>
    <a:lvl2pPr marL="1239861" algn="l" defTabSz="2479722" rtl="0" eaLnBrk="1" latinLnBrk="0" hangingPunct="1">
      <a:defRPr sz="4881" kern="1200">
        <a:solidFill>
          <a:schemeClr val="tx1"/>
        </a:solidFill>
        <a:latin typeface="+mn-lt"/>
        <a:ea typeface="+mn-ea"/>
        <a:cs typeface="+mn-cs"/>
      </a:defRPr>
    </a:lvl2pPr>
    <a:lvl3pPr marL="2479722" algn="l" defTabSz="2479722" rtl="0" eaLnBrk="1" latinLnBrk="0" hangingPunct="1">
      <a:defRPr sz="4881" kern="1200">
        <a:solidFill>
          <a:schemeClr val="tx1"/>
        </a:solidFill>
        <a:latin typeface="+mn-lt"/>
        <a:ea typeface="+mn-ea"/>
        <a:cs typeface="+mn-cs"/>
      </a:defRPr>
    </a:lvl3pPr>
    <a:lvl4pPr marL="3719582" algn="l" defTabSz="2479722" rtl="0" eaLnBrk="1" latinLnBrk="0" hangingPunct="1">
      <a:defRPr sz="4881" kern="1200">
        <a:solidFill>
          <a:schemeClr val="tx1"/>
        </a:solidFill>
        <a:latin typeface="+mn-lt"/>
        <a:ea typeface="+mn-ea"/>
        <a:cs typeface="+mn-cs"/>
      </a:defRPr>
    </a:lvl4pPr>
    <a:lvl5pPr marL="4959443" algn="l" defTabSz="2479722" rtl="0" eaLnBrk="1" latinLnBrk="0" hangingPunct="1">
      <a:defRPr sz="4881" kern="1200">
        <a:solidFill>
          <a:schemeClr val="tx1"/>
        </a:solidFill>
        <a:latin typeface="+mn-lt"/>
        <a:ea typeface="+mn-ea"/>
        <a:cs typeface="+mn-cs"/>
      </a:defRPr>
    </a:lvl5pPr>
    <a:lvl6pPr marL="6199304" algn="l" defTabSz="2479722" rtl="0" eaLnBrk="1" latinLnBrk="0" hangingPunct="1">
      <a:defRPr sz="4881" kern="1200">
        <a:solidFill>
          <a:schemeClr val="tx1"/>
        </a:solidFill>
        <a:latin typeface="+mn-lt"/>
        <a:ea typeface="+mn-ea"/>
        <a:cs typeface="+mn-cs"/>
      </a:defRPr>
    </a:lvl6pPr>
    <a:lvl7pPr marL="7439165" algn="l" defTabSz="2479722" rtl="0" eaLnBrk="1" latinLnBrk="0" hangingPunct="1">
      <a:defRPr sz="4881" kern="1200">
        <a:solidFill>
          <a:schemeClr val="tx1"/>
        </a:solidFill>
        <a:latin typeface="+mn-lt"/>
        <a:ea typeface="+mn-ea"/>
        <a:cs typeface="+mn-cs"/>
      </a:defRPr>
    </a:lvl7pPr>
    <a:lvl8pPr marL="8679024" algn="l" defTabSz="2479722" rtl="0" eaLnBrk="1" latinLnBrk="0" hangingPunct="1">
      <a:defRPr sz="4881" kern="1200">
        <a:solidFill>
          <a:schemeClr val="tx1"/>
        </a:solidFill>
        <a:latin typeface="+mn-lt"/>
        <a:ea typeface="+mn-ea"/>
        <a:cs typeface="+mn-cs"/>
      </a:defRPr>
    </a:lvl8pPr>
    <a:lvl9pPr marL="9918885" algn="l" defTabSz="2479722" rtl="0" eaLnBrk="1" latinLnBrk="0" hangingPunct="1">
      <a:defRPr sz="48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3">
          <p15:clr>
            <a:srgbClr val="A4A3A4"/>
          </p15:clr>
        </p15:guide>
        <p15:guide id="2" pos="67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mar Albesher" initials="A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4"/>
    <a:srgbClr val="C40E3D"/>
    <a:srgbClr val="FDB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353" autoAdjust="0"/>
    <p:restoredTop sz="94364" autoAdjust="0"/>
  </p:normalViewPr>
  <p:slideViewPr>
    <p:cSldViewPr snapToGrid="0">
      <p:cViewPr>
        <p:scale>
          <a:sx n="20" d="100"/>
          <a:sy n="20" d="100"/>
        </p:scale>
        <p:origin x="2574" y="-264"/>
      </p:cViewPr>
      <p:guideLst>
        <p:guide orient="horz" pos="9533"/>
        <p:guide pos="6739"/>
      </p:guideLst>
    </p:cSldViewPr>
  </p:slideViewPr>
  <p:notesTextViewPr>
    <p:cViewPr>
      <p:scale>
        <a:sx n="1" d="1"/>
        <a:sy n="1" d="1"/>
      </p:scale>
      <p:origin x="0" y="0"/>
    </p:cViewPr>
  </p:notesTextViewPr>
  <p:sorterViewPr>
    <p:cViewPr>
      <p:scale>
        <a:sx n="116" d="100"/>
        <a:sy n="11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commentAuthors" Target="commentAuthors.xml"/><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15"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1048816"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3C39D-7B3F-4D6B-9FCA-07C3E6CD71B1}" type="datetimeFigureOut">
              <a:rPr lang="en-US" smtClean="0"/>
              <a:t>10/27/2024</a:t>
            </a:fld>
            <a:endParaRPr lang="en-US"/>
          </a:p>
        </p:txBody>
      </p:sp>
      <p:sp>
        <p:nvSpPr>
          <p:cNvPr id="1048817"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1048818"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19"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048820"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030F-32CA-460C-BDA1-A5FA72CECB50}" type="slidenum">
              <a:rPr lang="en-US" smtClean="0"/>
              <a:t>‹#›</a:t>
            </a:fld>
            <a:endParaRPr lang="en-US"/>
          </a:p>
        </p:txBody>
      </p:sp>
    </p:spTree>
    <p:extLst>
      <p:ext uri="{BB962C8B-B14F-4D97-AF65-F5344CB8AC3E}">
        <p14:creationId xmlns:p14="http://schemas.microsoft.com/office/powerpoint/2010/main" val="2370469651"/>
      </p:ext>
    </p:extLst>
  </p:cSld>
  <p:clrMap bg1="lt1" tx1="dk1" bg2="lt2" tx2="dk2" accent1="accent1" accent2="accent2" accent3="accent3" accent4="accent4" accent5="accent5" accent6="accent6" hlink="hlink" folHlink="folHlink"/>
  <p:notesStyle>
    <a:lvl1pPr marL="0" algn="l" defTabSz="2479722" rtl="0" eaLnBrk="1" latinLnBrk="0" hangingPunct="1">
      <a:defRPr sz="3254" kern="1200">
        <a:solidFill>
          <a:schemeClr val="tx1"/>
        </a:solidFill>
        <a:latin typeface="+mn-lt"/>
        <a:ea typeface="+mn-ea"/>
        <a:cs typeface="+mn-cs"/>
      </a:defRPr>
    </a:lvl1pPr>
    <a:lvl2pPr marL="1239861" algn="l" defTabSz="2479722" rtl="0" eaLnBrk="1" latinLnBrk="0" hangingPunct="1">
      <a:defRPr sz="3254" kern="1200">
        <a:solidFill>
          <a:schemeClr val="tx1"/>
        </a:solidFill>
        <a:latin typeface="+mn-lt"/>
        <a:ea typeface="+mn-ea"/>
        <a:cs typeface="+mn-cs"/>
      </a:defRPr>
    </a:lvl2pPr>
    <a:lvl3pPr marL="2479722" algn="l" defTabSz="2479722" rtl="0" eaLnBrk="1" latinLnBrk="0" hangingPunct="1">
      <a:defRPr sz="3254" kern="1200">
        <a:solidFill>
          <a:schemeClr val="tx1"/>
        </a:solidFill>
        <a:latin typeface="+mn-lt"/>
        <a:ea typeface="+mn-ea"/>
        <a:cs typeface="+mn-cs"/>
      </a:defRPr>
    </a:lvl3pPr>
    <a:lvl4pPr marL="3719582" algn="l" defTabSz="2479722" rtl="0" eaLnBrk="1" latinLnBrk="0" hangingPunct="1">
      <a:defRPr sz="3254" kern="1200">
        <a:solidFill>
          <a:schemeClr val="tx1"/>
        </a:solidFill>
        <a:latin typeface="+mn-lt"/>
        <a:ea typeface="+mn-ea"/>
        <a:cs typeface="+mn-cs"/>
      </a:defRPr>
    </a:lvl4pPr>
    <a:lvl5pPr marL="4959443" algn="l" defTabSz="2479722" rtl="0" eaLnBrk="1" latinLnBrk="0" hangingPunct="1">
      <a:defRPr sz="3254" kern="1200">
        <a:solidFill>
          <a:schemeClr val="tx1"/>
        </a:solidFill>
        <a:latin typeface="+mn-lt"/>
        <a:ea typeface="+mn-ea"/>
        <a:cs typeface="+mn-cs"/>
      </a:defRPr>
    </a:lvl5pPr>
    <a:lvl6pPr marL="6199304" algn="l" defTabSz="2479722" rtl="0" eaLnBrk="1" latinLnBrk="0" hangingPunct="1">
      <a:defRPr sz="3254" kern="1200">
        <a:solidFill>
          <a:schemeClr val="tx1"/>
        </a:solidFill>
        <a:latin typeface="+mn-lt"/>
        <a:ea typeface="+mn-ea"/>
        <a:cs typeface="+mn-cs"/>
      </a:defRPr>
    </a:lvl6pPr>
    <a:lvl7pPr marL="7439165" algn="l" defTabSz="2479722" rtl="0" eaLnBrk="1" latinLnBrk="0" hangingPunct="1">
      <a:defRPr sz="3254" kern="1200">
        <a:solidFill>
          <a:schemeClr val="tx1"/>
        </a:solidFill>
        <a:latin typeface="+mn-lt"/>
        <a:ea typeface="+mn-ea"/>
        <a:cs typeface="+mn-cs"/>
      </a:defRPr>
    </a:lvl7pPr>
    <a:lvl8pPr marL="8679024" algn="l" defTabSz="2479722" rtl="0" eaLnBrk="1" latinLnBrk="0" hangingPunct="1">
      <a:defRPr sz="3254" kern="1200">
        <a:solidFill>
          <a:schemeClr val="tx1"/>
        </a:solidFill>
        <a:latin typeface="+mn-lt"/>
        <a:ea typeface="+mn-ea"/>
        <a:cs typeface="+mn-cs"/>
      </a:defRPr>
    </a:lvl8pPr>
    <a:lvl9pPr marL="9918885" algn="l" defTabSz="2479722" rtl="0" eaLnBrk="1" latinLnBrk="0" hangingPunct="1">
      <a:defRPr sz="325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757" name="Title 1"/>
          <p:cNvSpPr>
            <a:spLocks noGrp="1"/>
          </p:cNvSpPr>
          <p:nvPr>
            <p:ph type="ctrTitle"/>
          </p:nvPr>
        </p:nvSpPr>
        <p:spPr>
          <a:xfrm>
            <a:off x="1604725" y="4953466"/>
            <a:ext cx="18186876" cy="10537496"/>
          </a:xfrm>
        </p:spPr>
        <p:txBody>
          <a:bodyPr anchor="b"/>
          <a:lstStyle>
            <a:lvl1pPr algn="ctr">
              <a:defRPr sz="14039"/>
            </a:lvl1pPr>
          </a:lstStyle>
          <a:p>
            <a:r>
              <a:rPr lang="en-US"/>
              <a:t>Click to edit Master title style</a:t>
            </a:r>
            <a:endParaRPr lang="en-US" dirty="0"/>
          </a:p>
        </p:txBody>
      </p:sp>
      <p:sp>
        <p:nvSpPr>
          <p:cNvPr id="1048758" name="Subtitle 2"/>
          <p:cNvSpPr>
            <a:spLocks noGrp="1"/>
          </p:cNvSpPr>
          <p:nvPr>
            <p:ph type="subTitle" idx="1"/>
          </p:nvPr>
        </p:nvSpPr>
        <p:spPr>
          <a:xfrm>
            <a:off x="2674541" y="15897328"/>
            <a:ext cx="16047244" cy="7307583"/>
          </a:xfrm>
        </p:spPr>
        <p:txBody>
          <a:bodyPr/>
          <a:lstStyle>
            <a:lvl1pPr marL="0" indent="0" algn="ctr">
              <a:buNone/>
              <a:defRPr sz="5616"/>
            </a:lvl1pPr>
            <a:lvl2pPr marL="1069802" indent="0" algn="ctr">
              <a:buNone/>
              <a:defRPr sz="4680"/>
            </a:lvl2pPr>
            <a:lvl3pPr marL="2139605" indent="0" algn="ctr">
              <a:buNone/>
              <a:defRPr sz="4212"/>
            </a:lvl3pPr>
            <a:lvl4pPr marL="3209407" indent="0" algn="ctr">
              <a:buNone/>
              <a:defRPr sz="3744"/>
            </a:lvl4pPr>
            <a:lvl5pPr marL="4279209" indent="0" algn="ctr">
              <a:buNone/>
              <a:defRPr sz="3744"/>
            </a:lvl5pPr>
            <a:lvl6pPr marL="5349011" indent="0" algn="ctr">
              <a:buNone/>
              <a:defRPr sz="3744"/>
            </a:lvl6pPr>
            <a:lvl7pPr marL="6418814" indent="0" algn="ctr">
              <a:buNone/>
              <a:defRPr sz="3744"/>
            </a:lvl7pPr>
            <a:lvl8pPr marL="7488616" indent="0" algn="ctr">
              <a:buNone/>
              <a:defRPr sz="3744"/>
            </a:lvl8pPr>
            <a:lvl9pPr marL="8558418" indent="0" algn="ctr">
              <a:buNone/>
              <a:defRPr sz="3744"/>
            </a:lvl9pPr>
          </a:lstStyle>
          <a:p>
            <a:r>
              <a:rPr lang="en-US"/>
              <a:t>Click to edit Master subtitle style</a:t>
            </a:r>
            <a:endParaRPr lang="en-US" dirty="0"/>
          </a:p>
        </p:txBody>
      </p:sp>
      <p:sp>
        <p:nvSpPr>
          <p:cNvPr id="1048759" name="Date Placeholder 3"/>
          <p:cNvSpPr>
            <a:spLocks noGrp="1"/>
          </p:cNvSpPr>
          <p:nvPr>
            <p:ph type="dt" sz="half" idx="10"/>
          </p:nvPr>
        </p:nvSpPr>
        <p:spPr/>
        <p:txBody>
          <a:bodyPr/>
          <a:lstStyle/>
          <a:p>
            <a:fld id="{EDC57925-181F-4EDB-A758-CFF2D43196CC}" type="datetimeFigureOut">
              <a:rPr lang="en-US" smtClean="0"/>
              <a:t>10/27/2024</a:t>
            </a:fld>
            <a:endParaRPr lang="en-US"/>
          </a:p>
        </p:txBody>
      </p:sp>
      <p:sp>
        <p:nvSpPr>
          <p:cNvPr id="1048760" name="Footer Placeholder 4"/>
          <p:cNvSpPr>
            <a:spLocks noGrp="1"/>
          </p:cNvSpPr>
          <p:nvPr>
            <p:ph type="ftr" sz="quarter" idx="11"/>
          </p:nvPr>
        </p:nvSpPr>
        <p:spPr/>
        <p:txBody>
          <a:bodyPr/>
          <a:lstStyle/>
          <a:p>
            <a:endParaRPr lang="en-US"/>
          </a:p>
        </p:txBody>
      </p:sp>
      <p:sp>
        <p:nvSpPr>
          <p:cNvPr id="1048761"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82" name="Title 1"/>
          <p:cNvSpPr>
            <a:spLocks noGrp="1"/>
          </p:cNvSpPr>
          <p:nvPr>
            <p:ph type="title"/>
          </p:nvPr>
        </p:nvSpPr>
        <p:spPr/>
        <p:txBody>
          <a:bodyPr/>
          <a:lstStyle/>
          <a:p>
            <a:r>
              <a:rPr lang="en-US"/>
              <a:t>Click to edit Master title style</a:t>
            </a:r>
            <a:endParaRPr lang="en-US" dirty="0"/>
          </a:p>
        </p:txBody>
      </p:sp>
      <p:sp>
        <p:nvSpPr>
          <p:cNvPr id="104878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84" name="Date Placeholder 3"/>
          <p:cNvSpPr>
            <a:spLocks noGrp="1"/>
          </p:cNvSpPr>
          <p:nvPr>
            <p:ph type="dt" sz="half" idx="10"/>
          </p:nvPr>
        </p:nvSpPr>
        <p:spPr/>
        <p:txBody>
          <a:bodyPr/>
          <a:lstStyle/>
          <a:p>
            <a:fld id="{EDC57925-181F-4EDB-A758-CFF2D43196CC}" type="datetimeFigureOut">
              <a:rPr lang="en-US" smtClean="0"/>
              <a:t>10/27/2024</a:t>
            </a:fld>
            <a:endParaRPr lang="en-US"/>
          </a:p>
        </p:txBody>
      </p:sp>
      <p:sp>
        <p:nvSpPr>
          <p:cNvPr id="1048785" name="Footer Placeholder 4"/>
          <p:cNvSpPr>
            <a:spLocks noGrp="1"/>
          </p:cNvSpPr>
          <p:nvPr>
            <p:ph type="ftr" sz="quarter" idx="11"/>
          </p:nvPr>
        </p:nvSpPr>
        <p:spPr/>
        <p:txBody>
          <a:bodyPr/>
          <a:lstStyle/>
          <a:p>
            <a:endParaRPr lang="en-US"/>
          </a:p>
        </p:txBody>
      </p:sp>
      <p:sp>
        <p:nvSpPr>
          <p:cNvPr id="104878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66" name="Vertical Title 1"/>
          <p:cNvSpPr>
            <a:spLocks noGrp="1"/>
          </p:cNvSpPr>
          <p:nvPr>
            <p:ph type="title" orient="vert"/>
          </p:nvPr>
        </p:nvSpPr>
        <p:spPr>
          <a:xfrm>
            <a:off x="15311746" y="1611452"/>
            <a:ext cx="4613583" cy="25650117"/>
          </a:xfrm>
        </p:spPr>
        <p:txBody>
          <a:bodyPr vert="eaVert"/>
          <a:lstStyle/>
          <a:p>
            <a:r>
              <a:rPr lang="en-US"/>
              <a:t>Click to edit Master title style</a:t>
            </a:r>
            <a:endParaRPr lang="en-US" dirty="0"/>
          </a:p>
        </p:txBody>
      </p:sp>
      <p:sp>
        <p:nvSpPr>
          <p:cNvPr id="1048767" name="Vertical Text Placeholder 2"/>
          <p:cNvSpPr>
            <a:spLocks noGrp="1"/>
          </p:cNvSpPr>
          <p:nvPr>
            <p:ph type="body" orient="vert" idx="1"/>
          </p:nvPr>
        </p:nvSpPr>
        <p:spPr>
          <a:xfrm>
            <a:off x="1470998" y="1611452"/>
            <a:ext cx="13573294" cy="25650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68" name="Date Placeholder 3"/>
          <p:cNvSpPr>
            <a:spLocks noGrp="1"/>
          </p:cNvSpPr>
          <p:nvPr>
            <p:ph type="dt" sz="half" idx="10"/>
          </p:nvPr>
        </p:nvSpPr>
        <p:spPr/>
        <p:txBody>
          <a:bodyPr/>
          <a:lstStyle/>
          <a:p>
            <a:fld id="{EDC57925-181F-4EDB-A758-CFF2D43196CC}" type="datetimeFigureOut">
              <a:rPr lang="en-US" smtClean="0"/>
              <a:t>10/27/2024</a:t>
            </a:fld>
            <a:endParaRPr lang="en-US"/>
          </a:p>
        </p:txBody>
      </p:sp>
      <p:sp>
        <p:nvSpPr>
          <p:cNvPr id="1048769" name="Footer Placeholder 4"/>
          <p:cNvSpPr>
            <a:spLocks noGrp="1"/>
          </p:cNvSpPr>
          <p:nvPr>
            <p:ph type="ftr" sz="quarter" idx="11"/>
          </p:nvPr>
        </p:nvSpPr>
        <p:spPr/>
        <p:txBody>
          <a:bodyPr/>
          <a:lstStyle/>
          <a:p>
            <a:endParaRPr lang="en-US"/>
          </a:p>
        </p:txBody>
      </p:sp>
      <p:sp>
        <p:nvSpPr>
          <p:cNvPr id="1048770"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48581" name="Date Placeholder 3"/>
          <p:cNvSpPr>
            <a:spLocks noGrp="1"/>
          </p:cNvSpPr>
          <p:nvPr>
            <p:ph type="dt" sz="half" idx="10"/>
          </p:nvPr>
        </p:nvSpPr>
        <p:spPr/>
        <p:txBody>
          <a:bodyPr/>
          <a:lstStyle/>
          <a:p>
            <a:fld id="{EDC57925-181F-4EDB-A758-CFF2D43196CC}" type="datetimeFigureOut">
              <a:rPr lang="en-US" smtClean="0"/>
              <a:t>10/27/2024</a:t>
            </a:fld>
            <a:endParaRPr lang="en-US"/>
          </a:p>
        </p:txBody>
      </p:sp>
      <p:sp>
        <p:nvSpPr>
          <p:cNvPr id="1048582" name="Footer Placeholder 4"/>
          <p:cNvSpPr>
            <a:spLocks noGrp="1"/>
          </p:cNvSpPr>
          <p:nvPr>
            <p:ph type="ftr" sz="quarter" idx="11"/>
          </p:nvPr>
        </p:nvSpPr>
        <p:spPr/>
        <p:txBody>
          <a:bodyPr/>
          <a:lstStyle/>
          <a:p>
            <a:endParaRPr lang="en-US"/>
          </a:p>
        </p:txBody>
      </p:sp>
      <p:sp>
        <p:nvSpPr>
          <p:cNvPr id="1048583" name="Slide Number Placeholder 5"/>
          <p:cNvSpPr>
            <a:spLocks noGrp="1"/>
          </p:cNvSpPr>
          <p:nvPr>
            <p:ph type="sldNum" sz="quarter" idx="12"/>
          </p:nvPr>
        </p:nvSpPr>
        <p:spPr/>
        <p:txBody>
          <a:bodyPr/>
          <a:lstStyle/>
          <a:p>
            <a:fld id="{7D53A524-BE9A-402F-8C03-DA3A010CE542}" type="slidenum">
              <a:rPr lang="en-US" smtClean="0"/>
              <a:t>‹#›</a:t>
            </a:fld>
            <a:endParaRPr lang="en-US"/>
          </a:p>
        </p:txBody>
      </p:sp>
      <p:sp>
        <p:nvSpPr>
          <p:cNvPr id="1048584" name="Picture Placeholder 7"/>
          <p:cNvSpPr>
            <a:spLocks noGrp="1"/>
          </p:cNvSpPr>
          <p:nvPr>
            <p:ph type="pic" sz="quarter" idx="13"/>
          </p:nvPr>
        </p:nvSpPr>
        <p:spPr>
          <a:xfrm>
            <a:off x="721309" y="5806731"/>
            <a:ext cx="9472747" cy="4288650"/>
          </a:xfrm>
        </p:spPr>
        <p:txBody>
          <a:bodyPr>
            <a:normAutofit/>
          </a:bodyPr>
          <a:lstStyle>
            <a:lvl1pPr>
              <a:defRPr sz="2000"/>
            </a:lvl1pPr>
          </a:lstStyle>
          <a:p>
            <a:endParaRPr lang="en-US"/>
          </a:p>
        </p:txBody>
      </p:sp>
      <p:sp>
        <p:nvSpPr>
          <p:cNvPr id="1048585" name="Picture Placeholder 7"/>
          <p:cNvSpPr>
            <a:spLocks noGrp="1"/>
          </p:cNvSpPr>
          <p:nvPr>
            <p:ph type="pic" sz="quarter" idx="14"/>
          </p:nvPr>
        </p:nvSpPr>
        <p:spPr>
          <a:xfrm>
            <a:off x="684338" y="10828936"/>
            <a:ext cx="3456627" cy="2593760"/>
          </a:xfrm>
        </p:spPr>
        <p:txBody>
          <a:bodyPr>
            <a:normAutofit/>
          </a:bodyPr>
          <a:lstStyle>
            <a:lvl1pPr>
              <a:defRPr sz="2000"/>
            </a:lvl1pPr>
          </a:lstStyle>
          <a:p>
            <a:endParaRPr lang="en-US"/>
          </a:p>
        </p:txBody>
      </p:sp>
      <p:sp>
        <p:nvSpPr>
          <p:cNvPr id="1048586" name="Picture Placeholder 10"/>
          <p:cNvSpPr>
            <a:spLocks noGrp="1"/>
          </p:cNvSpPr>
          <p:nvPr>
            <p:ph type="pic" sz="quarter" idx="15"/>
          </p:nvPr>
        </p:nvSpPr>
        <p:spPr>
          <a:xfrm>
            <a:off x="4425379" y="10829770"/>
            <a:ext cx="2589075" cy="2593760"/>
          </a:xfrm>
        </p:spPr>
        <p:txBody>
          <a:bodyPr>
            <a:normAutofit/>
          </a:bodyPr>
          <a:lstStyle>
            <a:lvl1pPr>
              <a:defRPr sz="2000"/>
            </a:lvl1pPr>
          </a:lstStyle>
          <a:p>
            <a:endParaRPr lang="en-US"/>
          </a:p>
        </p:txBody>
      </p:sp>
      <p:sp>
        <p:nvSpPr>
          <p:cNvPr id="1048587" name="Picture Placeholder 12"/>
          <p:cNvSpPr>
            <a:spLocks noGrp="1"/>
          </p:cNvSpPr>
          <p:nvPr>
            <p:ph type="pic" sz="quarter" idx="16"/>
          </p:nvPr>
        </p:nvSpPr>
        <p:spPr>
          <a:xfrm>
            <a:off x="7420120" y="10828938"/>
            <a:ext cx="2736962" cy="2594374"/>
          </a:xfrm>
        </p:spPr>
        <p:txBody>
          <a:bodyPr>
            <a:normAutofit/>
          </a:bodyPr>
          <a:lstStyle>
            <a:lvl1pPr>
              <a:defRPr sz="2000"/>
            </a:lvl1pPr>
          </a:lstStyle>
          <a:p>
            <a:endParaRPr lang="en-US" dirty="0"/>
          </a:p>
        </p:txBody>
      </p:sp>
      <p:sp>
        <p:nvSpPr>
          <p:cNvPr id="1048588" name="Picture Placeholder 14"/>
          <p:cNvSpPr>
            <a:spLocks noGrp="1"/>
          </p:cNvSpPr>
          <p:nvPr>
            <p:ph type="pic" sz="quarter" idx="17"/>
          </p:nvPr>
        </p:nvSpPr>
        <p:spPr>
          <a:xfrm>
            <a:off x="11091634" y="22667809"/>
            <a:ext cx="9316853" cy="3253676"/>
          </a:xfrm>
        </p:spPr>
        <p:txBody>
          <a:bodyPr>
            <a:normAutofit/>
          </a:bodyPr>
          <a:lstStyle>
            <a:lvl1pPr>
              <a:defRPr sz="2000"/>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771" name="Title 1"/>
          <p:cNvSpPr>
            <a:spLocks noGrp="1"/>
          </p:cNvSpPr>
          <p:nvPr>
            <p:ph type="title"/>
          </p:nvPr>
        </p:nvSpPr>
        <p:spPr/>
        <p:txBody>
          <a:bodyPr/>
          <a:lstStyle/>
          <a:p>
            <a:r>
              <a:rPr lang="en-US"/>
              <a:t>Click to edit Master title style</a:t>
            </a:r>
            <a:endParaRPr lang="en-US" dirty="0"/>
          </a:p>
        </p:txBody>
      </p:sp>
      <p:sp>
        <p:nvSpPr>
          <p:cNvPr id="1048772"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73" name="Date Placeholder 3"/>
          <p:cNvSpPr>
            <a:spLocks noGrp="1"/>
          </p:cNvSpPr>
          <p:nvPr>
            <p:ph type="dt" sz="half" idx="10"/>
          </p:nvPr>
        </p:nvSpPr>
        <p:spPr/>
        <p:txBody>
          <a:bodyPr/>
          <a:lstStyle/>
          <a:p>
            <a:fld id="{EDC57925-181F-4EDB-A758-CFF2D43196CC}" type="datetimeFigureOut">
              <a:rPr lang="en-US" smtClean="0"/>
              <a:t>10/27/2024</a:t>
            </a:fld>
            <a:endParaRPr lang="en-US"/>
          </a:p>
        </p:txBody>
      </p:sp>
      <p:sp>
        <p:nvSpPr>
          <p:cNvPr id="1048774" name="Footer Placeholder 4"/>
          <p:cNvSpPr>
            <a:spLocks noGrp="1"/>
          </p:cNvSpPr>
          <p:nvPr>
            <p:ph type="ftr" sz="quarter" idx="11"/>
          </p:nvPr>
        </p:nvSpPr>
        <p:spPr/>
        <p:txBody>
          <a:bodyPr/>
          <a:lstStyle/>
          <a:p>
            <a:endParaRPr lang="en-US"/>
          </a:p>
        </p:txBody>
      </p:sp>
      <p:sp>
        <p:nvSpPr>
          <p:cNvPr id="1048775"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87" name="Title 1"/>
          <p:cNvSpPr>
            <a:spLocks noGrp="1"/>
          </p:cNvSpPr>
          <p:nvPr>
            <p:ph type="title"/>
          </p:nvPr>
        </p:nvSpPr>
        <p:spPr>
          <a:xfrm>
            <a:off x="1459855" y="7545809"/>
            <a:ext cx="18454330" cy="12590343"/>
          </a:xfrm>
        </p:spPr>
        <p:txBody>
          <a:bodyPr anchor="b"/>
          <a:lstStyle>
            <a:lvl1pPr>
              <a:defRPr sz="14039"/>
            </a:lvl1pPr>
          </a:lstStyle>
          <a:p>
            <a:r>
              <a:rPr lang="en-US"/>
              <a:t>Click to edit Master title style</a:t>
            </a:r>
            <a:endParaRPr lang="en-US" dirty="0"/>
          </a:p>
        </p:txBody>
      </p:sp>
      <p:sp>
        <p:nvSpPr>
          <p:cNvPr id="1048788" name="Text Placeholder 2"/>
          <p:cNvSpPr>
            <a:spLocks noGrp="1"/>
          </p:cNvSpPr>
          <p:nvPr>
            <p:ph type="body" idx="1"/>
          </p:nvPr>
        </p:nvSpPr>
        <p:spPr>
          <a:xfrm>
            <a:off x="1459855" y="20255262"/>
            <a:ext cx="18454330" cy="6620964"/>
          </a:xfrm>
        </p:spPr>
        <p:txBody>
          <a:bodyPr/>
          <a:lstStyle>
            <a:lvl1pPr marL="0" indent="0">
              <a:buNone/>
              <a:defRPr sz="5616">
                <a:solidFill>
                  <a:schemeClr val="tx1"/>
                </a:solidFill>
              </a:defRPr>
            </a:lvl1pPr>
            <a:lvl2pPr marL="1069802" indent="0">
              <a:buNone/>
              <a:defRPr sz="4680">
                <a:solidFill>
                  <a:schemeClr val="tx1">
                    <a:tint val="75000"/>
                  </a:schemeClr>
                </a:solidFill>
              </a:defRPr>
            </a:lvl2pPr>
            <a:lvl3pPr marL="2139605" indent="0">
              <a:buNone/>
              <a:defRPr sz="4212">
                <a:solidFill>
                  <a:schemeClr val="tx1">
                    <a:tint val="75000"/>
                  </a:schemeClr>
                </a:solidFill>
              </a:defRPr>
            </a:lvl3pPr>
            <a:lvl4pPr marL="3209407" indent="0">
              <a:buNone/>
              <a:defRPr sz="3744">
                <a:solidFill>
                  <a:schemeClr val="tx1">
                    <a:tint val="75000"/>
                  </a:schemeClr>
                </a:solidFill>
              </a:defRPr>
            </a:lvl4pPr>
            <a:lvl5pPr marL="4279209" indent="0">
              <a:buNone/>
              <a:defRPr sz="3744">
                <a:solidFill>
                  <a:schemeClr val="tx1">
                    <a:tint val="75000"/>
                  </a:schemeClr>
                </a:solidFill>
              </a:defRPr>
            </a:lvl5pPr>
            <a:lvl6pPr marL="5349011" indent="0">
              <a:buNone/>
              <a:defRPr sz="3744">
                <a:solidFill>
                  <a:schemeClr val="tx1">
                    <a:tint val="75000"/>
                  </a:schemeClr>
                </a:solidFill>
              </a:defRPr>
            </a:lvl6pPr>
            <a:lvl7pPr marL="6418814" indent="0">
              <a:buNone/>
              <a:defRPr sz="3744">
                <a:solidFill>
                  <a:schemeClr val="tx1">
                    <a:tint val="75000"/>
                  </a:schemeClr>
                </a:solidFill>
              </a:defRPr>
            </a:lvl7pPr>
            <a:lvl8pPr marL="7488616" indent="0">
              <a:buNone/>
              <a:defRPr sz="3744">
                <a:solidFill>
                  <a:schemeClr val="tx1">
                    <a:tint val="75000"/>
                  </a:schemeClr>
                </a:solidFill>
              </a:defRPr>
            </a:lvl8pPr>
            <a:lvl9pPr marL="8558418" indent="0">
              <a:buNone/>
              <a:defRPr sz="3744">
                <a:solidFill>
                  <a:schemeClr val="tx1">
                    <a:tint val="75000"/>
                  </a:schemeClr>
                </a:solidFill>
              </a:defRPr>
            </a:lvl9pPr>
          </a:lstStyle>
          <a:p>
            <a:pPr lvl="0"/>
            <a:r>
              <a:rPr lang="en-US"/>
              <a:t>Edit Master text styles</a:t>
            </a:r>
          </a:p>
        </p:txBody>
      </p:sp>
      <p:sp>
        <p:nvSpPr>
          <p:cNvPr id="1048789" name="Date Placeholder 3"/>
          <p:cNvSpPr>
            <a:spLocks noGrp="1"/>
          </p:cNvSpPr>
          <p:nvPr>
            <p:ph type="dt" sz="half" idx="10"/>
          </p:nvPr>
        </p:nvSpPr>
        <p:spPr/>
        <p:txBody>
          <a:bodyPr/>
          <a:lstStyle/>
          <a:p>
            <a:fld id="{EDC57925-181F-4EDB-A758-CFF2D43196CC}" type="datetimeFigureOut">
              <a:rPr lang="en-US" smtClean="0"/>
              <a:t>10/27/2024</a:t>
            </a:fld>
            <a:endParaRPr lang="en-US"/>
          </a:p>
        </p:txBody>
      </p:sp>
      <p:sp>
        <p:nvSpPr>
          <p:cNvPr id="1048790" name="Footer Placeholder 4"/>
          <p:cNvSpPr>
            <a:spLocks noGrp="1"/>
          </p:cNvSpPr>
          <p:nvPr>
            <p:ph type="ftr" sz="quarter" idx="11"/>
          </p:nvPr>
        </p:nvSpPr>
        <p:spPr/>
        <p:txBody>
          <a:bodyPr/>
          <a:lstStyle/>
          <a:p>
            <a:endParaRPr lang="en-US"/>
          </a:p>
        </p:txBody>
      </p:sp>
      <p:sp>
        <p:nvSpPr>
          <p:cNvPr id="1048791"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92" name="Title 1"/>
          <p:cNvSpPr>
            <a:spLocks noGrp="1"/>
          </p:cNvSpPr>
          <p:nvPr>
            <p:ph type="title"/>
          </p:nvPr>
        </p:nvSpPr>
        <p:spPr/>
        <p:txBody>
          <a:bodyPr/>
          <a:lstStyle/>
          <a:p>
            <a:r>
              <a:rPr lang="en-US"/>
              <a:t>Click to edit Master title style</a:t>
            </a:r>
            <a:endParaRPr lang="en-US" dirty="0"/>
          </a:p>
        </p:txBody>
      </p:sp>
      <p:sp>
        <p:nvSpPr>
          <p:cNvPr id="1048793" name="Content Placeholder 2"/>
          <p:cNvSpPr>
            <a:spLocks noGrp="1"/>
          </p:cNvSpPr>
          <p:nvPr>
            <p:ph sz="half" idx="1"/>
          </p:nvPr>
        </p:nvSpPr>
        <p:spPr>
          <a:xfrm>
            <a:off x="1470997"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94" name="Content Placeholder 3"/>
          <p:cNvSpPr>
            <a:spLocks noGrp="1"/>
          </p:cNvSpPr>
          <p:nvPr>
            <p:ph sz="half" idx="2"/>
          </p:nvPr>
        </p:nvSpPr>
        <p:spPr>
          <a:xfrm>
            <a:off x="10831890"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95" name="Date Placeholder 4"/>
          <p:cNvSpPr>
            <a:spLocks noGrp="1"/>
          </p:cNvSpPr>
          <p:nvPr>
            <p:ph type="dt" sz="half" idx="10"/>
          </p:nvPr>
        </p:nvSpPr>
        <p:spPr/>
        <p:txBody>
          <a:bodyPr/>
          <a:lstStyle/>
          <a:p>
            <a:fld id="{EDC57925-181F-4EDB-A758-CFF2D43196CC}" type="datetimeFigureOut">
              <a:rPr lang="en-US" smtClean="0"/>
              <a:t>10/27/2024</a:t>
            </a:fld>
            <a:endParaRPr lang="en-US"/>
          </a:p>
        </p:txBody>
      </p:sp>
      <p:sp>
        <p:nvSpPr>
          <p:cNvPr id="1048796" name="Footer Placeholder 5"/>
          <p:cNvSpPr>
            <a:spLocks noGrp="1"/>
          </p:cNvSpPr>
          <p:nvPr>
            <p:ph type="ftr" sz="quarter" idx="11"/>
          </p:nvPr>
        </p:nvSpPr>
        <p:spPr/>
        <p:txBody>
          <a:bodyPr/>
          <a:lstStyle/>
          <a:p>
            <a:endParaRPr lang="en-US"/>
          </a:p>
        </p:txBody>
      </p:sp>
      <p:sp>
        <p:nvSpPr>
          <p:cNvPr id="104879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98" name="Title 1"/>
          <p:cNvSpPr>
            <a:spLocks noGrp="1"/>
          </p:cNvSpPr>
          <p:nvPr>
            <p:ph type="title"/>
          </p:nvPr>
        </p:nvSpPr>
        <p:spPr>
          <a:xfrm>
            <a:off x="1473784" y="1611459"/>
            <a:ext cx="18454330" cy="5850274"/>
          </a:xfrm>
        </p:spPr>
        <p:txBody>
          <a:bodyPr/>
          <a:lstStyle/>
          <a:p>
            <a:r>
              <a:rPr lang="en-US"/>
              <a:t>Click to edit Master title style</a:t>
            </a:r>
            <a:endParaRPr lang="en-US" dirty="0"/>
          </a:p>
        </p:txBody>
      </p:sp>
      <p:sp>
        <p:nvSpPr>
          <p:cNvPr id="1048799" name="Text Placeholder 2"/>
          <p:cNvSpPr>
            <a:spLocks noGrp="1"/>
          </p:cNvSpPr>
          <p:nvPr>
            <p:ph type="body" idx="1"/>
          </p:nvPr>
        </p:nvSpPr>
        <p:spPr>
          <a:xfrm>
            <a:off x="1473787" y="7419688"/>
            <a:ext cx="9051647"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a:t>Edit Master text styles</a:t>
            </a:r>
          </a:p>
        </p:txBody>
      </p:sp>
      <p:sp>
        <p:nvSpPr>
          <p:cNvPr id="1048800" name="Content Placeholder 3"/>
          <p:cNvSpPr>
            <a:spLocks noGrp="1"/>
          </p:cNvSpPr>
          <p:nvPr>
            <p:ph sz="half" idx="2"/>
          </p:nvPr>
        </p:nvSpPr>
        <p:spPr>
          <a:xfrm>
            <a:off x="1473787" y="11055963"/>
            <a:ext cx="9051647"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801" name="Text Placeholder 4"/>
          <p:cNvSpPr>
            <a:spLocks noGrp="1"/>
          </p:cNvSpPr>
          <p:nvPr>
            <p:ph type="body" sz="quarter" idx="3"/>
          </p:nvPr>
        </p:nvSpPr>
        <p:spPr>
          <a:xfrm>
            <a:off x="10831891" y="7419688"/>
            <a:ext cx="9096225"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a:t>Edit Master text styles</a:t>
            </a:r>
          </a:p>
        </p:txBody>
      </p:sp>
      <p:sp>
        <p:nvSpPr>
          <p:cNvPr id="1048802" name="Content Placeholder 5"/>
          <p:cNvSpPr>
            <a:spLocks noGrp="1"/>
          </p:cNvSpPr>
          <p:nvPr>
            <p:ph sz="quarter" idx="4"/>
          </p:nvPr>
        </p:nvSpPr>
        <p:spPr>
          <a:xfrm>
            <a:off x="10831891" y="11055963"/>
            <a:ext cx="9096225"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803" name="Date Placeholder 6"/>
          <p:cNvSpPr>
            <a:spLocks noGrp="1"/>
          </p:cNvSpPr>
          <p:nvPr>
            <p:ph type="dt" sz="half" idx="10"/>
          </p:nvPr>
        </p:nvSpPr>
        <p:spPr/>
        <p:txBody>
          <a:bodyPr/>
          <a:lstStyle/>
          <a:p>
            <a:fld id="{EDC57925-181F-4EDB-A758-CFF2D43196CC}" type="datetimeFigureOut">
              <a:rPr lang="en-US" smtClean="0"/>
              <a:t>10/27/2024</a:t>
            </a:fld>
            <a:endParaRPr lang="en-US"/>
          </a:p>
        </p:txBody>
      </p:sp>
      <p:sp>
        <p:nvSpPr>
          <p:cNvPr id="1048804" name="Footer Placeholder 7"/>
          <p:cNvSpPr>
            <a:spLocks noGrp="1"/>
          </p:cNvSpPr>
          <p:nvPr>
            <p:ph type="ftr" sz="quarter" idx="11"/>
          </p:nvPr>
        </p:nvSpPr>
        <p:spPr/>
        <p:txBody>
          <a:bodyPr/>
          <a:lstStyle/>
          <a:p>
            <a:endParaRPr lang="en-US"/>
          </a:p>
        </p:txBody>
      </p:sp>
      <p:sp>
        <p:nvSpPr>
          <p:cNvPr id="1048805" name="Slide Number Placeholder 8"/>
          <p:cNvSpPr>
            <a:spLocks noGrp="1"/>
          </p:cNvSpPr>
          <p:nvPr>
            <p:ph type="sldNum" sz="quarter" idx="12"/>
          </p:nvPr>
        </p:nvSpPr>
        <p:spPr/>
        <p:txBody>
          <a:bodyPr/>
          <a:lstStyle/>
          <a:p>
            <a:fld id="{7D53A524-BE9A-402F-8C03-DA3A010CE5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62" name="Title 1"/>
          <p:cNvSpPr>
            <a:spLocks noGrp="1"/>
          </p:cNvSpPr>
          <p:nvPr>
            <p:ph type="title"/>
          </p:nvPr>
        </p:nvSpPr>
        <p:spPr/>
        <p:txBody>
          <a:bodyPr/>
          <a:lstStyle/>
          <a:p>
            <a:r>
              <a:rPr lang="en-US"/>
              <a:t>Click to edit Master title style</a:t>
            </a:r>
            <a:endParaRPr lang="en-US" dirty="0"/>
          </a:p>
        </p:txBody>
      </p:sp>
      <p:sp>
        <p:nvSpPr>
          <p:cNvPr id="1048763" name="Date Placeholder 2"/>
          <p:cNvSpPr>
            <a:spLocks noGrp="1"/>
          </p:cNvSpPr>
          <p:nvPr>
            <p:ph type="dt" sz="half" idx="10"/>
          </p:nvPr>
        </p:nvSpPr>
        <p:spPr/>
        <p:txBody>
          <a:bodyPr/>
          <a:lstStyle/>
          <a:p>
            <a:fld id="{EDC57925-181F-4EDB-A758-CFF2D43196CC}" type="datetimeFigureOut">
              <a:rPr lang="en-US" smtClean="0"/>
              <a:t>10/27/2024</a:t>
            </a:fld>
            <a:endParaRPr lang="en-US"/>
          </a:p>
        </p:txBody>
      </p:sp>
      <p:sp>
        <p:nvSpPr>
          <p:cNvPr id="1048764" name="Footer Placeholder 3"/>
          <p:cNvSpPr>
            <a:spLocks noGrp="1"/>
          </p:cNvSpPr>
          <p:nvPr>
            <p:ph type="ftr" sz="quarter" idx="11"/>
          </p:nvPr>
        </p:nvSpPr>
        <p:spPr/>
        <p:txBody>
          <a:bodyPr/>
          <a:lstStyle/>
          <a:p>
            <a:endParaRPr lang="en-US"/>
          </a:p>
        </p:txBody>
      </p:sp>
      <p:sp>
        <p:nvSpPr>
          <p:cNvPr id="1048765" name="Slide Number Placeholder 4"/>
          <p:cNvSpPr>
            <a:spLocks noGrp="1"/>
          </p:cNvSpPr>
          <p:nvPr>
            <p:ph type="sldNum" sz="quarter" idx="12"/>
          </p:nvPr>
        </p:nvSpPr>
        <p:spPr/>
        <p:txBody>
          <a:bodyPr/>
          <a:lstStyle/>
          <a:p>
            <a:fld id="{7D53A524-BE9A-402F-8C03-DA3A010CE54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806" name="Date Placeholder 1"/>
          <p:cNvSpPr>
            <a:spLocks noGrp="1"/>
          </p:cNvSpPr>
          <p:nvPr>
            <p:ph type="dt" sz="half" idx="10"/>
          </p:nvPr>
        </p:nvSpPr>
        <p:spPr/>
        <p:txBody>
          <a:bodyPr/>
          <a:lstStyle/>
          <a:p>
            <a:fld id="{EDC57925-181F-4EDB-A758-CFF2D43196CC}" type="datetimeFigureOut">
              <a:rPr lang="en-US" smtClean="0"/>
              <a:t>10/27/2024</a:t>
            </a:fld>
            <a:endParaRPr lang="en-US"/>
          </a:p>
        </p:txBody>
      </p:sp>
      <p:sp>
        <p:nvSpPr>
          <p:cNvPr id="1048807" name="Footer Placeholder 2"/>
          <p:cNvSpPr>
            <a:spLocks noGrp="1"/>
          </p:cNvSpPr>
          <p:nvPr>
            <p:ph type="ftr" sz="quarter" idx="11"/>
          </p:nvPr>
        </p:nvSpPr>
        <p:spPr/>
        <p:txBody>
          <a:bodyPr/>
          <a:lstStyle/>
          <a:p>
            <a:endParaRPr lang="en-US"/>
          </a:p>
        </p:txBody>
      </p:sp>
      <p:sp>
        <p:nvSpPr>
          <p:cNvPr id="1048808" name="Slide Number Placeholder 3"/>
          <p:cNvSpPr>
            <a:spLocks noGrp="1"/>
          </p:cNvSpPr>
          <p:nvPr>
            <p:ph type="sldNum" sz="quarter" idx="12"/>
          </p:nvPr>
        </p:nvSpPr>
        <p:spPr/>
        <p:txBody>
          <a:bodyPr/>
          <a:lstStyle/>
          <a:p>
            <a:fld id="{7D53A524-BE9A-402F-8C03-DA3A010CE5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809" name="Title 1"/>
          <p:cNvSpPr>
            <a:spLocks noGrp="1"/>
          </p:cNvSpPr>
          <p:nvPr>
            <p:ph type="title"/>
          </p:nvPr>
        </p:nvSpPr>
        <p:spPr>
          <a:xfrm>
            <a:off x="1473784" y="2017818"/>
            <a:ext cx="6900872" cy="7062364"/>
          </a:xfrm>
        </p:spPr>
        <p:txBody>
          <a:bodyPr anchor="b"/>
          <a:lstStyle>
            <a:lvl1pPr>
              <a:defRPr sz="7488"/>
            </a:lvl1pPr>
          </a:lstStyle>
          <a:p>
            <a:r>
              <a:rPr lang="en-US"/>
              <a:t>Click to edit Master title style</a:t>
            </a:r>
            <a:endParaRPr lang="en-US" dirty="0"/>
          </a:p>
        </p:txBody>
      </p:sp>
      <p:sp>
        <p:nvSpPr>
          <p:cNvPr id="1048810" name="Content Placeholder 2"/>
          <p:cNvSpPr>
            <a:spLocks noGrp="1"/>
          </p:cNvSpPr>
          <p:nvPr>
            <p:ph idx="1"/>
          </p:nvPr>
        </p:nvSpPr>
        <p:spPr>
          <a:xfrm>
            <a:off x="9096225" y="4357934"/>
            <a:ext cx="10831890" cy="21509383"/>
          </a:xfrm>
        </p:spPr>
        <p:txBody>
          <a:bodyPr/>
          <a:lstStyle>
            <a:lvl1pPr>
              <a:defRPr sz="7488"/>
            </a:lvl1pPr>
            <a:lvl2pPr>
              <a:defRPr sz="6552"/>
            </a:lvl2pPr>
            <a:lvl3pPr>
              <a:defRPr sz="5616"/>
            </a:lvl3pPr>
            <a:lvl4pPr>
              <a:defRPr sz="4680"/>
            </a:lvl4pPr>
            <a:lvl5pPr>
              <a:defRPr sz="4680"/>
            </a:lvl5pPr>
            <a:lvl6pPr>
              <a:defRPr sz="4680"/>
            </a:lvl6pPr>
            <a:lvl7pPr>
              <a:defRPr sz="4680"/>
            </a:lvl7pPr>
            <a:lvl8pPr>
              <a:defRPr sz="4680"/>
            </a:lvl8pPr>
            <a:lvl9pPr>
              <a:defRPr sz="4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811"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a:t>Edit Master text styles</a:t>
            </a:r>
          </a:p>
        </p:txBody>
      </p:sp>
      <p:sp>
        <p:nvSpPr>
          <p:cNvPr id="1048812" name="Date Placeholder 4"/>
          <p:cNvSpPr>
            <a:spLocks noGrp="1"/>
          </p:cNvSpPr>
          <p:nvPr>
            <p:ph type="dt" sz="half" idx="10"/>
          </p:nvPr>
        </p:nvSpPr>
        <p:spPr/>
        <p:txBody>
          <a:bodyPr/>
          <a:lstStyle/>
          <a:p>
            <a:fld id="{EDC57925-181F-4EDB-A758-CFF2D43196CC}" type="datetimeFigureOut">
              <a:rPr lang="en-US" smtClean="0"/>
              <a:t>10/27/2024</a:t>
            </a:fld>
            <a:endParaRPr lang="en-US"/>
          </a:p>
        </p:txBody>
      </p:sp>
      <p:sp>
        <p:nvSpPr>
          <p:cNvPr id="1048813" name="Footer Placeholder 5"/>
          <p:cNvSpPr>
            <a:spLocks noGrp="1"/>
          </p:cNvSpPr>
          <p:nvPr>
            <p:ph type="ftr" sz="quarter" idx="11"/>
          </p:nvPr>
        </p:nvSpPr>
        <p:spPr/>
        <p:txBody>
          <a:bodyPr/>
          <a:lstStyle/>
          <a:p>
            <a:endParaRPr lang="en-US"/>
          </a:p>
        </p:txBody>
      </p:sp>
      <p:sp>
        <p:nvSpPr>
          <p:cNvPr id="1048814"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76" name="Title 1"/>
          <p:cNvSpPr>
            <a:spLocks noGrp="1"/>
          </p:cNvSpPr>
          <p:nvPr>
            <p:ph type="title"/>
          </p:nvPr>
        </p:nvSpPr>
        <p:spPr>
          <a:xfrm>
            <a:off x="1473784" y="2017818"/>
            <a:ext cx="6900872" cy="7062364"/>
          </a:xfrm>
        </p:spPr>
        <p:txBody>
          <a:bodyPr anchor="b"/>
          <a:lstStyle>
            <a:lvl1pPr>
              <a:defRPr sz="7488"/>
            </a:lvl1pPr>
          </a:lstStyle>
          <a:p>
            <a:r>
              <a:rPr lang="en-US"/>
              <a:t>Click to edit Master title style</a:t>
            </a:r>
            <a:endParaRPr lang="en-US" dirty="0"/>
          </a:p>
        </p:txBody>
      </p:sp>
      <p:sp>
        <p:nvSpPr>
          <p:cNvPr id="1048777" name="Picture Placeholder 2"/>
          <p:cNvSpPr>
            <a:spLocks noGrp="1" noChangeAspect="1"/>
          </p:cNvSpPr>
          <p:nvPr>
            <p:ph type="pic" idx="1"/>
          </p:nvPr>
        </p:nvSpPr>
        <p:spPr>
          <a:xfrm>
            <a:off x="9096225" y="4357934"/>
            <a:ext cx="10831890" cy="21509383"/>
          </a:xfrm>
        </p:spPr>
        <p:txBody>
          <a:bodyPr anchor="t"/>
          <a:lstStyle>
            <a:lvl1pPr marL="0" indent="0">
              <a:buNone/>
              <a:defRPr sz="7488"/>
            </a:lvl1pPr>
            <a:lvl2pPr marL="1069802" indent="0">
              <a:buNone/>
              <a:defRPr sz="6552"/>
            </a:lvl2pPr>
            <a:lvl3pPr marL="2139605" indent="0">
              <a:buNone/>
              <a:defRPr sz="5616"/>
            </a:lvl3pPr>
            <a:lvl4pPr marL="3209407" indent="0">
              <a:buNone/>
              <a:defRPr sz="4680"/>
            </a:lvl4pPr>
            <a:lvl5pPr marL="4279209" indent="0">
              <a:buNone/>
              <a:defRPr sz="4680"/>
            </a:lvl5pPr>
            <a:lvl6pPr marL="5349011" indent="0">
              <a:buNone/>
              <a:defRPr sz="4680"/>
            </a:lvl6pPr>
            <a:lvl7pPr marL="6418814" indent="0">
              <a:buNone/>
              <a:defRPr sz="4680"/>
            </a:lvl7pPr>
            <a:lvl8pPr marL="7488616" indent="0">
              <a:buNone/>
              <a:defRPr sz="4680"/>
            </a:lvl8pPr>
            <a:lvl9pPr marL="8558418" indent="0">
              <a:buNone/>
              <a:defRPr sz="4680"/>
            </a:lvl9pPr>
          </a:lstStyle>
          <a:p>
            <a:r>
              <a:rPr lang="en-US"/>
              <a:t>Click icon to add picture</a:t>
            </a:r>
            <a:endParaRPr lang="en-US" dirty="0"/>
          </a:p>
        </p:txBody>
      </p:sp>
      <p:sp>
        <p:nvSpPr>
          <p:cNvPr id="1048778"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a:t>Edit Master text styles</a:t>
            </a:r>
          </a:p>
        </p:txBody>
      </p:sp>
      <p:sp>
        <p:nvSpPr>
          <p:cNvPr id="1048779" name="Date Placeholder 4"/>
          <p:cNvSpPr>
            <a:spLocks noGrp="1"/>
          </p:cNvSpPr>
          <p:nvPr>
            <p:ph type="dt" sz="half" idx="10"/>
          </p:nvPr>
        </p:nvSpPr>
        <p:spPr/>
        <p:txBody>
          <a:bodyPr/>
          <a:lstStyle/>
          <a:p>
            <a:fld id="{EDC57925-181F-4EDB-A758-CFF2D43196CC}" type="datetimeFigureOut">
              <a:rPr lang="en-US" smtClean="0"/>
              <a:t>10/27/2024</a:t>
            </a:fld>
            <a:endParaRPr lang="en-US"/>
          </a:p>
        </p:txBody>
      </p:sp>
      <p:sp>
        <p:nvSpPr>
          <p:cNvPr id="1048780" name="Footer Placeholder 5"/>
          <p:cNvSpPr>
            <a:spLocks noGrp="1"/>
          </p:cNvSpPr>
          <p:nvPr>
            <p:ph type="ftr" sz="quarter" idx="11"/>
          </p:nvPr>
        </p:nvSpPr>
        <p:spPr/>
        <p:txBody>
          <a:bodyPr/>
          <a:lstStyle/>
          <a:p>
            <a:endParaRPr lang="en-US"/>
          </a:p>
        </p:txBody>
      </p:sp>
      <p:sp>
        <p:nvSpPr>
          <p:cNvPr id="1048781"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1470998" y="1611459"/>
            <a:ext cx="18454330" cy="58502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48577" name="Text Placeholder 2"/>
          <p:cNvSpPr>
            <a:spLocks noGrp="1"/>
          </p:cNvSpPr>
          <p:nvPr>
            <p:ph type="body" idx="1"/>
          </p:nvPr>
        </p:nvSpPr>
        <p:spPr>
          <a:xfrm>
            <a:off x="1470998" y="8057261"/>
            <a:ext cx="18454330" cy="192043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78" name="Date Placeholder 3"/>
          <p:cNvSpPr>
            <a:spLocks noGrp="1"/>
          </p:cNvSpPr>
          <p:nvPr>
            <p:ph type="dt" sz="half" idx="2"/>
          </p:nvPr>
        </p:nvSpPr>
        <p:spPr>
          <a:xfrm>
            <a:off x="1470997" y="28053287"/>
            <a:ext cx="4814173" cy="1611452"/>
          </a:xfrm>
          <a:prstGeom prst="rect">
            <a:avLst/>
          </a:prstGeom>
        </p:spPr>
        <p:txBody>
          <a:bodyPr vert="horz" lIns="91440" tIns="45720" rIns="91440" bIns="45720" rtlCol="0" anchor="ctr"/>
          <a:lstStyle>
            <a:lvl1pPr algn="l">
              <a:defRPr sz="2808">
                <a:solidFill>
                  <a:schemeClr val="tx1">
                    <a:tint val="75000"/>
                  </a:schemeClr>
                </a:solidFill>
              </a:defRPr>
            </a:lvl1pPr>
          </a:lstStyle>
          <a:p>
            <a:fld id="{EDC57925-181F-4EDB-A758-CFF2D43196CC}" type="datetimeFigureOut">
              <a:rPr lang="en-US" smtClean="0"/>
              <a:t>10/27/2024</a:t>
            </a:fld>
            <a:endParaRPr lang="en-US"/>
          </a:p>
        </p:txBody>
      </p:sp>
      <p:sp>
        <p:nvSpPr>
          <p:cNvPr id="1048579" name="Footer Placeholder 4"/>
          <p:cNvSpPr>
            <a:spLocks noGrp="1"/>
          </p:cNvSpPr>
          <p:nvPr>
            <p:ph type="ftr" sz="quarter" idx="3"/>
          </p:nvPr>
        </p:nvSpPr>
        <p:spPr>
          <a:xfrm>
            <a:off x="7087533" y="28053287"/>
            <a:ext cx="7221260" cy="1611452"/>
          </a:xfrm>
          <a:prstGeom prst="rect">
            <a:avLst/>
          </a:prstGeom>
        </p:spPr>
        <p:txBody>
          <a:bodyPr vert="horz" lIns="91440" tIns="45720" rIns="91440" bIns="45720" rtlCol="0" anchor="ctr"/>
          <a:lstStyle>
            <a:lvl1pPr algn="ctr">
              <a:defRPr sz="2808">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15111155" y="28053287"/>
            <a:ext cx="4814173" cy="1611452"/>
          </a:xfrm>
          <a:prstGeom prst="rect">
            <a:avLst/>
          </a:prstGeom>
        </p:spPr>
        <p:txBody>
          <a:bodyPr vert="horz" lIns="91440" tIns="45720" rIns="91440" bIns="45720" rtlCol="0" anchor="ctr"/>
          <a:lstStyle>
            <a:lvl1pPr algn="r">
              <a:defRPr sz="2808">
                <a:solidFill>
                  <a:schemeClr val="tx1">
                    <a:tint val="75000"/>
                  </a:schemeClr>
                </a:solidFill>
              </a:defRPr>
            </a:lvl1pPr>
          </a:lstStyle>
          <a:p>
            <a:fld id="{7D53A524-BE9A-402F-8C03-DA3A010CE5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2139605" rtl="0" eaLnBrk="1" latinLnBrk="0" hangingPunct="1">
        <a:lnSpc>
          <a:spcPct val="90000"/>
        </a:lnSpc>
        <a:spcBef>
          <a:spcPct val="0"/>
        </a:spcBef>
        <a:buNone/>
        <a:defRPr sz="10296" kern="1200">
          <a:solidFill>
            <a:schemeClr val="tx1"/>
          </a:solidFill>
          <a:latin typeface="+mj-lt"/>
          <a:ea typeface="+mj-ea"/>
          <a:cs typeface="+mj-cs"/>
        </a:defRPr>
      </a:lvl1pPr>
    </p:titleStyle>
    <p:bodyStyle>
      <a:lvl1pPr marL="534901" indent="-534901" algn="l" defTabSz="2139605" rtl="0" eaLnBrk="1" latinLnBrk="0" hangingPunct="1">
        <a:lnSpc>
          <a:spcPct val="90000"/>
        </a:lnSpc>
        <a:spcBef>
          <a:spcPts val="2340"/>
        </a:spcBef>
        <a:buFont typeface="Arial" panose="020B0604020202020204" pitchFamily="34" charset="0"/>
        <a:buChar char="•"/>
        <a:defRPr sz="6552" kern="1200">
          <a:solidFill>
            <a:schemeClr val="tx1"/>
          </a:solidFill>
          <a:latin typeface="+mn-lt"/>
          <a:ea typeface="+mn-ea"/>
          <a:cs typeface="+mn-cs"/>
        </a:defRPr>
      </a:lvl1pPr>
      <a:lvl2pPr marL="1604703" indent="-534901" algn="l" defTabSz="2139605" rtl="0" eaLnBrk="1" latinLnBrk="0" hangingPunct="1">
        <a:lnSpc>
          <a:spcPct val="90000"/>
        </a:lnSpc>
        <a:spcBef>
          <a:spcPts val="1170"/>
        </a:spcBef>
        <a:buFont typeface="Arial" panose="020B0604020202020204" pitchFamily="34" charset="0"/>
        <a:buChar char="•"/>
        <a:defRPr sz="5616" kern="1200">
          <a:solidFill>
            <a:schemeClr val="tx1"/>
          </a:solidFill>
          <a:latin typeface="+mn-lt"/>
          <a:ea typeface="+mn-ea"/>
          <a:cs typeface="+mn-cs"/>
        </a:defRPr>
      </a:lvl2pPr>
      <a:lvl3pPr marL="2674506" indent="-534901" algn="l" defTabSz="2139605" rtl="0" eaLnBrk="1" latinLnBrk="0" hangingPunct="1">
        <a:lnSpc>
          <a:spcPct val="90000"/>
        </a:lnSpc>
        <a:spcBef>
          <a:spcPts val="1170"/>
        </a:spcBef>
        <a:buFont typeface="Arial" panose="020B0604020202020204" pitchFamily="34" charset="0"/>
        <a:buChar char="•"/>
        <a:defRPr sz="4680" kern="1200">
          <a:solidFill>
            <a:schemeClr val="tx1"/>
          </a:solidFill>
          <a:latin typeface="+mn-lt"/>
          <a:ea typeface="+mn-ea"/>
          <a:cs typeface="+mn-cs"/>
        </a:defRPr>
      </a:lvl3pPr>
      <a:lvl4pPr marL="3744308"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4pPr>
      <a:lvl5pPr marL="4814110"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5pPr>
      <a:lvl6pPr marL="5883913"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6pPr>
      <a:lvl7pPr marL="6953715"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7pPr>
      <a:lvl8pPr marL="8023517"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8pPr>
      <a:lvl9pPr marL="9093319"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9pPr>
    </p:bodyStyle>
    <p:otherStyle>
      <a:defPPr>
        <a:defRPr lang="en-US"/>
      </a:defPPr>
      <a:lvl1pPr marL="0" algn="l" defTabSz="2139605" rtl="0" eaLnBrk="1" latinLnBrk="0" hangingPunct="1">
        <a:defRPr sz="4212" kern="1200">
          <a:solidFill>
            <a:schemeClr val="tx1"/>
          </a:solidFill>
          <a:latin typeface="+mn-lt"/>
          <a:ea typeface="+mn-ea"/>
          <a:cs typeface="+mn-cs"/>
        </a:defRPr>
      </a:lvl1pPr>
      <a:lvl2pPr marL="1069802" algn="l" defTabSz="2139605" rtl="0" eaLnBrk="1" latinLnBrk="0" hangingPunct="1">
        <a:defRPr sz="4212" kern="1200">
          <a:solidFill>
            <a:schemeClr val="tx1"/>
          </a:solidFill>
          <a:latin typeface="+mn-lt"/>
          <a:ea typeface="+mn-ea"/>
          <a:cs typeface="+mn-cs"/>
        </a:defRPr>
      </a:lvl2pPr>
      <a:lvl3pPr marL="2139605" algn="l" defTabSz="2139605" rtl="0" eaLnBrk="1" latinLnBrk="0" hangingPunct="1">
        <a:defRPr sz="4212" kern="1200">
          <a:solidFill>
            <a:schemeClr val="tx1"/>
          </a:solidFill>
          <a:latin typeface="+mn-lt"/>
          <a:ea typeface="+mn-ea"/>
          <a:cs typeface="+mn-cs"/>
        </a:defRPr>
      </a:lvl3pPr>
      <a:lvl4pPr marL="3209407" algn="l" defTabSz="2139605" rtl="0" eaLnBrk="1" latinLnBrk="0" hangingPunct="1">
        <a:defRPr sz="4212" kern="1200">
          <a:solidFill>
            <a:schemeClr val="tx1"/>
          </a:solidFill>
          <a:latin typeface="+mn-lt"/>
          <a:ea typeface="+mn-ea"/>
          <a:cs typeface="+mn-cs"/>
        </a:defRPr>
      </a:lvl4pPr>
      <a:lvl5pPr marL="4279209" algn="l" defTabSz="2139605" rtl="0" eaLnBrk="1" latinLnBrk="0" hangingPunct="1">
        <a:defRPr sz="4212" kern="1200">
          <a:solidFill>
            <a:schemeClr val="tx1"/>
          </a:solidFill>
          <a:latin typeface="+mn-lt"/>
          <a:ea typeface="+mn-ea"/>
          <a:cs typeface="+mn-cs"/>
        </a:defRPr>
      </a:lvl5pPr>
      <a:lvl6pPr marL="5349011" algn="l" defTabSz="2139605" rtl="0" eaLnBrk="1" latinLnBrk="0" hangingPunct="1">
        <a:defRPr sz="4212" kern="1200">
          <a:solidFill>
            <a:schemeClr val="tx1"/>
          </a:solidFill>
          <a:latin typeface="+mn-lt"/>
          <a:ea typeface="+mn-ea"/>
          <a:cs typeface="+mn-cs"/>
        </a:defRPr>
      </a:lvl6pPr>
      <a:lvl7pPr marL="6418814" algn="l" defTabSz="2139605" rtl="0" eaLnBrk="1" latinLnBrk="0" hangingPunct="1">
        <a:defRPr sz="4212" kern="1200">
          <a:solidFill>
            <a:schemeClr val="tx1"/>
          </a:solidFill>
          <a:latin typeface="+mn-lt"/>
          <a:ea typeface="+mn-ea"/>
          <a:cs typeface="+mn-cs"/>
        </a:defRPr>
      </a:lvl7pPr>
      <a:lvl8pPr marL="7488616" algn="l" defTabSz="2139605" rtl="0" eaLnBrk="1" latinLnBrk="0" hangingPunct="1">
        <a:defRPr sz="4212" kern="1200">
          <a:solidFill>
            <a:schemeClr val="tx1"/>
          </a:solidFill>
          <a:latin typeface="+mn-lt"/>
          <a:ea typeface="+mn-ea"/>
          <a:cs typeface="+mn-cs"/>
        </a:defRPr>
      </a:lvl8pPr>
      <a:lvl9pPr marL="8558418" algn="l" defTabSz="2139605" rtl="0" eaLnBrk="1" latinLnBrk="0" hangingPunct="1">
        <a:defRPr sz="42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Parallelogram 127"/>
          <p:cNvSpPr/>
          <p:nvPr/>
        </p:nvSpPr>
        <p:spPr>
          <a:xfrm>
            <a:off x="18145795" y="9615922"/>
            <a:ext cx="2394763" cy="1021714"/>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048590" name="Parallelogram 36"/>
          <p:cNvSpPr/>
          <p:nvPr/>
        </p:nvSpPr>
        <p:spPr>
          <a:xfrm>
            <a:off x="17580572" y="15447068"/>
            <a:ext cx="2938013" cy="1021714"/>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048591" name="Parallelogram 40"/>
          <p:cNvSpPr/>
          <p:nvPr/>
        </p:nvSpPr>
        <p:spPr>
          <a:xfrm>
            <a:off x="5947280" y="9612112"/>
            <a:ext cx="5044021" cy="1021714"/>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048592" name="Rectangle 137"/>
          <p:cNvSpPr/>
          <p:nvPr/>
        </p:nvSpPr>
        <p:spPr>
          <a:xfrm>
            <a:off x="8999621" y="21730651"/>
            <a:ext cx="11610927" cy="4522253"/>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048593" name="Parallelogram 132"/>
          <p:cNvSpPr/>
          <p:nvPr/>
        </p:nvSpPr>
        <p:spPr>
          <a:xfrm>
            <a:off x="16085889" y="26575754"/>
            <a:ext cx="4432696" cy="970947"/>
          </a:xfrm>
          <a:prstGeom prst="parallelogram">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048594" name="Rectangle 133"/>
          <p:cNvSpPr/>
          <p:nvPr/>
        </p:nvSpPr>
        <p:spPr>
          <a:xfrm>
            <a:off x="647027" y="27546701"/>
            <a:ext cx="19983652" cy="1828398"/>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048595" name="Rectangle 129"/>
          <p:cNvSpPr/>
          <p:nvPr/>
        </p:nvSpPr>
        <p:spPr>
          <a:xfrm>
            <a:off x="12070088" y="10654737"/>
            <a:ext cx="8560590" cy="4223706"/>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048597" name="TextBox 3"/>
          <p:cNvSpPr txBox="1"/>
          <p:nvPr/>
        </p:nvSpPr>
        <p:spPr>
          <a:xfrm>
            <a:off x="12846028" y="8284204"/>
            <a:ext cx="7227901" cy="646331"/>
          </a:xfrm>
          <a:prstGeom prst="rect">
            <a:avLst/>
          </a:prstGeom>
          <a:noFill/>
        </p:spPr>
        <p:txBody>
          <a:bodyPr wrap="square" rtlCol="0">
            <a:spAutoFit/>
          </a:bodyPr>
          <a:lstStyle/>
          <a:p>
            <a:pPr algn="r"/>
            <a:r>
              <a:rPr lang="ar-SY" sz="3600" b="1" dirty="0">
                <a:latin typeface="Bahij TheSansArabic Plain" panose="02040503050201020203" pitchFamily="18" charset="-78"/>
                <a:cs typeface="Bahij TheSansArabic Plain" panose="02040503050201020203" pitchFamily="18" charset="-78"/>
              </a:rPr>
              <a:t>إ</a:t>
            </a:r>
            <a:r>
              <a:rPr lang="ar-SA" sz="3600" b="1" dirty="0">
                <a:latin typeface="Bahij TheSansArabic Plain" panose="02040503050201020203" pitchFamily="18" charset="-78"/>
                <a:cs typeface="Bahij TheSansArabic Plain" panose="02040503050201020203" pitchFamily="18" charset="-78"/>
              </a:rPr>
              <a:t>شر</a:t>
            </a:r>
            <a:r>
              <a:rPr lang="ar-SY" sz="3600" b="1" dirty="0">
                <a:latin typeface="Bahij TheSansArabic Plain" panose="02040503050201020203" pitchFamily="18" charset="-78"/>
                <a:cs typeface="Bahij TheSansArabic Plain" panose="02040503050201020203" pitchFamily="18" charset="-78"/>
              </a:rPr>
              <a:t>ا</a:t>
            </a:r>
            <a:r>
              <a:rPr lang="ar-SA" sz="3600" b="1" dirty="0">
                <a:latin typeface="Bahij TheSansArabic Plain" panose="02040503050201020203" pitchFamily="18" charset="-78"/>
                <a:cs typeface="Bahij TheSansArabic Plain" panose="02040503050201020203" pitchFamily="18" charset="-78"/>
              </a:rPr>
              <a:t>ف</a:t>
            </a:r>
            <a:r>
              <a:rPr lang="ar-SY" sz="3600" b="1" dirty="0">
                <a:latin typeface="Bahij TheSansArabic Plain" panose="02040503050201020203" pitchFamily="18" charset="-78"/>
                <a:cs typeface="Bahij TheSansArabic Plain" panose="02040503050201020203" pitchFamily="18" charset="-78"/>
              </a:rPr>
              <a:t> : الأستاذ الدكتور عصام أنجق</a:t>
            </a:r>
            <a:endParaRPr lang="en-US" sz="3600" b="1" dirty="0">
              <a:latin typeface="Bahij TheSansArabic Plain" panose="02040503050201020203" pitchFamily="18" charset="-78"/>
              <a:cs typeface="Bahij TheSansArabic Plain" panose="02040503050201020203" pitchFamily="18" charset="-78"/>
            </a:endParaRPr>
          </a:p>
        </p:txBody>
      </p:sp>
      <p:sp>
        <p:nvSpPr>
          <p:cNvPr id="1048598" name="TextBox 9"/>
          <p:cNvSpPr txBox="1"/>
          <p:nvPr/>
        </p:nvSpPr>
        <p:spPr>
          <a:xfrm>
            <a:off x="776446" y="2590868"/>
            <a:ext cx="19963521" cy="2585323"/>
          </a:xfrm>
          <a:prstGeom prst="rect">
            <a:avLst/>
          </a:prstGeom>
          <a:noFill/>
        </p:spPr>
        <p:txBody>
          <a:bodyPr wrap="square" rtlCol="0">
            <a:spAutoFit/>
          </a:bodyPr>
          <a:lstStyle/>
          <a:p>
            <a:pPr algn="ctr"/>
            <a:endParaRPr lang="ar-SY" sz="5400" b="1" dirty="0">
              <a:latin typeface="Bahij TheSansArabic Plain" panose="02040503050201020203" pitchFamily="18" charset="-78"/>
              <a:cs typeface="Bahij TheSansArabic Plain" panose="02040503050201020203" pitchFamily="18" charset="-78"/>
            </a:endParaRPr>
          </a:p>
          <a:p>
            <a:pPr algn="ctr"/>
            <a:r>
              <a:rPr lang="ar-SA" sz="5400" b="1" dirty="0">
                <a:latin typeface="Bahij TheSansArabic Plain" panose="02040503050201020203" pitchFamily="18" charset="-78"/>
                <a:cs typeface="Bahij TheSansArabic Plain" panose="02040503050201020203" pitchFamily="18" charset="-78"/>
              </a:rPr>
              <a:t>التظاهرات السريرية خارج الصدرية للإصابة </a:t>
            </a:r>
            <a:r>
              <a:rPr lang="ar-SA" sz="5400" b="1" dirty="0" err="1">
                <a:latin typeface="Bahij TheSansArabic Plain" panose="02040503050201020203" pitchFamily="18" charset="-78"/>
                <a:cs typeface="Bahij TheSansArabic Plain" panose="02040503050201020203" pitchFamily="18" charset="-78"/>
              </a:rPr>
              <a:t>بالكوفيد</a:t>
            </a:r>
            <a:r>
              <a:rPr lang="ar-SA" sz="5400" b="1" dirty="0">
                <a:latin typeface="Bahij TheSansArabic Plain" panose="02040503050201020203" pitchFamily="18" charset="-78"/>
                <a:cs typeface="Bahij TheSansArabic Plain" panose="02040503050201020203" pitchFamily="18" charset="-78"/>
              </a:rPr>
              <a:t> 19 عند الأطفال</a:t>
            </a:r>
            <a:endParaRPr lang="ar-SY" sz="5400" b="1" dirty="0">
              <a:latin typeface="Bahij TheSansArabic Plain" panose="02040503050201020203" pitchFamily="18" charset="-78"/>
              <a:cs typeface="Bahij TheSansArabic Plain" panose="02040503050201020203" pitchFamily="18" charset="-78"/>
            </a:endParaRPr>
          </a:p>
          <a:p>
            <a:pPr algn="ctr"/>
            <a:r>
              <a:rPr lang="en-US" sz="5400" b="1" dirty="0">
                <a:latin typeface="Bahij TheSansArabic Plain" panose="02040503050201020203" pitchFamily="18" charset="-78"/>
                <a:cs typeface="Bahij TheSansArabic Plain" panose="02040503050201020203" pitchFamily="18" charset="-78"/>
              </a:rPr>
              <a:t>Extrapulmonary Clinical Manifestations in children with Covid 19</a:t>
            </a:r>
          </a:p>
        </p:txBody>
      </p:sp>
      <p:sp>
        <p:nvSpPr>
          <p:cNvPr id="1048601" name="TextBox 101"/>
          <p:cNvSpPr txBox="1"/>
          <p:nvPr/>
        </p:nvSpPr>
        <p:spPr>
          <a:xfrm>
            <a:off x="16590792" y="26707284"/>
            <a:ext cx="3523646" cy="707886"/>
          </a:xfrm>
          <a:prstGeom prst="rect">
            <a:avLst/>
          </a:prstGeom>
          <a:noFill/>
          <a:ln>
            <a:noFill/>
          </a:ln>
        </p:spPr>
        <p:txBody>
          <a:bodyPr wrap="square" rtlCol="0">
            <a:spAutoFit/>
          </a:bodyPr>
          <a:lstStyle/>
          <a:p>
            <a:pPr algn="r"/>
            <a:r>
              <a:rPr lang="ar-SY" sz="4000" b="1" dirty="0">
                <a:solidFill>
                  <a:schemeClr val="bg1"/>
                </a:solidFill>
                <a:latin typeface="Bahij TheSansArabic Plain" panose="02040503050201020203" pitchFamily="18" charset="-78"/>
                <a:cs typeface="Bahij TheSansArabic Plain" panose="02040503050201020203" pitchFamily="18" charset="-78"/>
              </a:rPr>
              <a:t>شكر  وتقدير</a:t>
            </a:r>
            <a:endParaRPr lang="en-US" sz="40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48603" name="TextBox 118"/>
          <p:cNvSpPr txBox="1"/>
          <p:nvPr/>
        </p:nvSpPr>
        <p:spPr>
          <a:xfrm>
            <a:off x="17996574" y="9876829"/>
            <a:ext cx="2106008" cy="584776"/>
          </a:xfrm>
          <a:prstGeom prst="rect">
            <a:avLst/>
          </a:prstGeom>
          <a:noFill/>
          <a:ln>
            <a:noFill/>
          </a:ln>
        </p:spPr>
        <p:txBody>
          <a:bodyPr wrap="square" rtlCol="0">
            <a:spAutoFit/>
          </a:bodyPr>
          <a:lstStyle/>
          <a:p>
            <a:pPr algn="r"/>
            <a:r>
              <a:rPr lang="ar-SY" sz="3200" b="1" dirty="0">
                <a:solidFill>
                  <a:schemeClr val="bg1"/>
                </a:solidFill>
                <a:latin typeface="Bahij TheSansArabic Plain" panose="02040503050201020203" pitchFamily="18" charset="-78"/>
                <a:cs typeface="Bahij TheSansArabic Plain" panose="02040503050201020203" pitchFamily="18" charset="-78"/>
              </a:rPr>
              <a:t>مقدمة</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48604" name="Rectangle 119"/>
          <p:cNvSpPr/>
          <p:nvPr/>
        </p:nvSpPr>
        <p:spPr>
          <a:xfrm>
            <a:off x="12672028" y="11178402"/>
            <a:ext cx="7746787" cy="2677656"/>
          </a:xfrm>
          <a:prstGeom prst="rect">
            <a:avLst/>
          </a:prstGeom>
        </p:spPr>
        <p:txBody>
          <a:bodyPr wrap="square">
            <a:spAutoFit/>
          </a:bodyPr>
          <a:lstStyle/>
          <a:p>
            <a:pPr marL="342900" indent="-342900" algn="r" rtl="1">
              <a:buFont typeface="Arial" panose="020B0604020202020204" pitchFamily="34" charset="0"/>
              <a:buChar char="•"/>
            </a:pPr>
            <a:r>
              <a:rPr lang="ar-SA" sz="2400" dirty="0">
                <a:solidFill>
                  <a:srgbClr val="000000"/>
                </a:solidFill>
                <a:latin typeface="Bahij TheSansArabic Plain" panose="02040503050201020203" pitchFamily="18" charset="-78"/>
                <a:cs typeface="Bahij TheSansArabic Plain" panose="02040503050201020203" pitchFamily="18" charset="-78"/>
              </a:rPr>
              <a:t> على الرغم من أن مرض كوفيد-19 معروف في المقام الأول بمظاهره التنفسية، إلا أن الأدلة المتزايدة تشير إلى وجود تأثير كبير على أجهزة أعضاء متعددة. تبحث هذه الدراسة في مدى انتشار وخصائص المظاهر خارج الرئة لدى مجموعة من الأطفال السوريين الذين تم تشخيص إصابتهم بكوفيد-19.</a:t>
            </a:r>
            <a:endParaRPr lang="ar-SY" sz="2400" dirty="0">
              <a:solidFill>
                <a:srgbClr val="000000"/>
              </a:solidFill>
              <a:latin typeface="Bahij TheSansArabic Plain" panose="02040503050201020203" pitchFamily="18" charset="-78"/>
              <a:cs typeface="Bahij TheSansArabic Plain" panose="02040503050201020203" pitchFamily="18" charset="-78"/>
            </a:endParaRPr>
          </a:p>
          <a:p>
            <a:pPr marL="342900" indent="-342900" algn="r" rtl="1">
              <a:buFont typeface="Arial" panose="020B0604020202020204" pitchFamily="34" charset="0"/>
              <a:buChar char="•"/>
            </a:pPr>
            <a:endParaRPr lang="ar-SA" sz="24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1048605" name="Rectangle 121"/>
          <p:cNvSpPr/>
          <p:nvPr/>
        </p:nvSpPr>
        <p:spPr>
          <a:xfrm>
            <a:off x="11444161" y="27676070"/>
            <a:ext cx="8670277" cy="1569660"/>
          </a:xfrm>
          <a:prstGeom prst="rect">
            <a:avLst/>
          </a:prstGeom>
        </p:spPr>
        <p:txBody>
          <a:bodyPr wrap="square">
            <a:spAutoFit/>
          </a:bodyPr>
          <a:lstStyle/>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الأستاذ المشرف على البحث : أ.د. عصام أنجق</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الهيئة العامة لمستشفى الأطفال الجامعي بدمشق</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قسم الأطفال في كلية الطب البشري</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جامعة دمشق</a:t>
            </a:r>
            <a:endParaRPr lang="ar-SA" sz="24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1048606" name="TextBox 122"/>
          <p:cNvSpPr txBox="1"/>
          <p:nvPr/>
        </p:nvSpPr>
        <p:spPr>
          <a:xfrm>
            <a:off x="1987350" y="14616832"/>
            <a:ext cx="7395292" cy="523220"/>
          </a:xfrm>
          <a:prstGeom prst="rect">
            <a:avLst/>
          </a:prstGeom>
          <a:noFill/>
          <a:ln>
            <a:noFill/>
          </a:ln>
        </p:spPr>
        <p:txBody>
          <a:bodyPr wrap="square" rtlCol="0">
            <a:spAutoFit/>
          </a:bodyPr>
          <a:lstStyle/>
          <a:p>
            <a:pPr algn="r"/>
            <a:r>
              <a:rPr lang="ar-SA" sz="2800" b="1" dirty="0">
                <a:solidFill>
                  <a:schemeClr val="bg1"/>
                </a:solidFill>
                <a:latin typeface="Bahij TheSansArabic Plain" panose="02040503050201020203" pitchFamily="18" charset="-78"/>
                <a:cs typeface="Bahij TheSansArabic Plain" panose="02040503050201020203" pitchFamily="18" charset="-78"/>
              </a:rPr>
              <a:t>النتائج</a:t>
            </a:r>
            <a:endParaRPr lang="en-US" sz="28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48607" name="TextBox 125"/>
          <p:cNvSpPr txBox="1"/>
          <p:nvPr/>
        </p:nvSpPr>
        <p:spPr>
          <a:xfrm>
            <a:off x="13906500" y="7539027"/>
            <a:ext cx="5973948" cy="523220"/>
          </a:xfrm>
          <a:prstGeom prst="rect">
            <a:avLst/>
          </a:prstGeom>
          <a:noFill/>
        </p:spPr>
        <p:txBody>
          <a:bodyPr wrap="square" rtlCol="0">
            <a:spAutoFit/>
          </a:bodyPr>
          <a:lstStyle/>
          <a:p>
            <a:pPr algn="r"/>
            <a:r>
              <a:rPr lang="ar-SY" sz="2800" dirty="0">
                <a:latin typeface="Bahij TheSansArabic Plain" panose="02040503050201020203" pitchFamily="18" charset="-78"/>
                <a:cs typeface="Bahij TheSansArabic Plain" panose="02040503050201020203" pitchFamily="18" charset="-78"/>
              </a:rPr>
              <a:t>إعداد: الدكتورة اعتدال حسين المسلم</a:t>
            </a:r>
            <a:endParaRPr lang="en-US" sz="2800" b="1" dirty="0">
              <a:latin typeface="Bahij TheSansArabic Plain" panose="02040503050201020203" pitchFamily="18" charset="-78"/>
              <a:cs typeface="Bahij TheSansArabic Plain" panose="02040503050201020203" pitchFamily="18" charset="-78"/>
            </a:endParaRPr>
          </a:p>
        </p:txBody>
      </p:sp>
      <p:sp>
        <p:nvSpPr>
          <p:cNvPr id="1048608" name="Parallelogram 134"/>
          <p:cNvSpPr/>
          <p:nvPr/>
        </p:nvSpPr>
        <p:spPr>
          <a:xfrm>
            <a:off x="17210393" y="20759705"/>
            <a:ext cx="3202082" cy="970947"/>
          </a:xfrm>
          <a:prstGeom prst="parallelogram">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048609" name="TextBox 136"/>
          <p:cNvSpPr txBox="1"/>
          <p:nvPr/>
        </p:nvSpPr>
        <p:spPr>
          <a:xfrm>
            <a:off x="17691136" y="20952790"/>
            <a:ext cx="2034055" cy="584776"/>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الخلاصة</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48610" name="Rectangle 138"/>
          <p:cNvSpPr/>
          <p:nvPr/>
        </p:nvSpPr>
        <p:spPr>
          <a:xfrm>
            <a:off x="9793705" y="22131595"/>
            <a:ext cx="10517760" cy="2677656"/>
          </a:xfrm>
          <a:prstGeom prst="rect">
            <a:avLst/>
          </a:prstGeom>
        </p:spPr>
        <p:txBody>
          <a:bodyPr wrap="square">
            <a:spAutoFit/>
          </a:bodyPr>
          <a:lstStyle/>
          <a:p>
            <a:pPr algn="r" rtl="1"/>
            <a:r>
              <a:rPr lang="ar-SA" sz="2400" dirty="0">
                <a:solidFill>
                  <a:srgbClr val="000000"/>
                </a:solidFill>
                <a:latin typeface="Bahij TheSansArabic Plain" panose="02040503050201020203" pitchFamily="18" charset="-78"/>
                <a:cs typeface="Bahij TheSansArabic Plain" panose="02040503050201020203" pitchFamily="18" charset="-78"/>
              </a:rPr>
              <a:t>تسلط هذه الدراسة الضوء على الطبيعة النظامية لكوفيد-19 لدى الأطفال، مع مجموعة متنوعة من المظاهر خارج الرئة. يجب أن يحافظ الأطباء على مؤشر مرتفع للاشتباه في تورط أعضاء متعددة، حتى عند الأطفال الذين يعانون من أعراض تنفسية خفيفة أو سائدة. تعد المتابعة طويلة المدى أمرًا بالغ الأهمية لتقييم العواقب المحتملة على المدى الطويل، وهناك حاجة إلى مزيد من البحث لتوضيح الآليات الفيزيولوجية المرضية الأساسية وتحسين استراتيجيات الإدارة لهذه المضاعفات خارج الرئة</a:t>
            </a:r>
            <a:endParaRPr lang="ar-SY" sz="24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1048611" name="Rectangle 35"/>
          <p:cNvSpPr/>
          <p:nvPr/>
        </p:nvSpPr>
        <p:spPr>
          <a:xfrm>
            <a:off x="12070088" y="16430682"/>
            <a:ext cx="8540460" cy="4120009"/>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048612" name="TextBox 37"/>
          <p:cNvSpPr txBox="1"/>
          <p:nvPr/>
        </p:nvSpPr>
        <p:spPr>
          <a:xfrm>
            <a:off x="17580571" y="15711028"/>
            <a:ext cx="2838243" cy="584776"/>
          </a:xfrm>
          <a:prstGeom prst="rect">
            <a:avLst/>
          </a:prstGeom>
          <a:noFill/>
          <a:ln>
            <a:noFill/>
          </a:ln>
        </p:spPr>
        <p:txBody>
          <a:bodyPr wrap="square" rtlCol="0">
            <a:spAutoFit/>
          </a:bodyPr>
          <a:lstStyle/>
          <a:p>
            <a:pPr algn="r"/>
            <a:r>
              <a:rPr lang="ar-SY" sz="3200" b="1" dirty="0">
                <a:solidFill>
                  <a:schemeClr val="bg1"/>
                </a:solidFill>
                <a:latin typeface="Bahij TheSansArabic Plain" panose="02040503050201020203" pitchFamily="18" charset="-78"/>
                <a:cs typeface="Bahij TheSansArabic Plain" panose="02040503050201020203" pitchFamily="18" charset="-78"/>
              </a:rPr>
              <a:t>منهجية البحث</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48613" name="Rectangle 38"/>
          <p:cNvSpPr/>
          <p:nvPr/>
        </p:nvSpPr>
        <p:spPr>
          <a:xfrm>
            <a:off x="12548484" y="17221563"/>
            <a:ext cx="7746787" cy="2677656"/>
          </a:xfrm>
          <a:prstGeom prst="rect">
            <a:avLst/>
          </a:prstGeom>
        </p:spPr>
        <p:txBody>
          <a:bodyPr wrap="square">
            <a:spAutoFit/>
          </a:bodyPr>
          <a:lstStyle/>
          <a:p>
            <a:pPr marL="342900" indent="-342900" algn="r" rtl="1">
              <a:buFont typeface="Arial" panose="020B0604020202020204" pitchFamily="34" charset="0"/>
              <a:buChar char="•"/>
            </a:pPr>
            <a:r>
              <a:rPr lang="ar-SA" sz="2400" dirty="0">
                <a:solidFill>
                  <a:srgbClr val="000000"/>
                </a:solidFill>
                <a:latin typeface="Bahij TheSansArabic Plain" panose="02040503050201020203" pitchFamily="18" charset="-78"/>
                <a:cs typeface="Bahij TheSansArabic Plain" panose="02040503050201020203" pitchFamily="18" charset="-78"/>
              </a:rPr>
              <a:t> أُجريت دراسة </a:t>
            </a:r>
            <a:r>
              <a:rPr lang="ar-SA" sz="2400" dirty="0" err="1">
                <a:solidFill>
                  <a:srgbClr val="000000"/>
                </a:solidFill>
                <a:latin typeface="Bahij TheSansArabic Plain" panose="02040503050201020203" pitchFamily="18" charset="-78"/>
                <a:cs typeface="Bahij TheSansArabic Plain" panose="02040503050201020203" pitchFamily="18" charset="-78"/>
              </a:rPr>
              <a:t>حشدية</a:t>
            </a:r>
            <a:r>
              <a:rPr lang="ar-SA" sz="2400" dirty="0">
                <a:solidFill>
                  <a:srgbClr val="000000"/>
                </a:solidFill>
                <a:latin typeface="Bahij TheSansArabic Plain" panose="02040503050201020203" pitchFamily="18" charset="-78"/>
                <a:cs typeface="Bahij TheSansArabic Plain" panose="02040503050201020203" pitchFamily="18" charset="-78"/>
              </a:rPr>
              <a:t> ر</a:t>
            </a:r>
            <a:r>
              <a:rPr lang="ar-SY" sz="2400" dirty="0" err="1">
                <a:solidFill>
                  <a:srgbClr val="000000"/>
                </a:solidFill>
                <a:latin typeface="Bahij TheSansArabic Plain" panose="02040503050201020203" pitchFamily="18" charset="-78"/>
                <a:cs typeface="Bahij TheSansArabic Plain" panose="02040503050201020203" pitchFamily="18" charset="-78"/>
              </a:rPr>
              <a:t>اجعة</a:t>
            </a:r>
            <a:r>
              <a:rPr lang="ar-SA" sz="2400" dirty="0">
                <a:solidFill>
                  <a:srgbClr val="000000"/>
                </a:solidFill>
                <a:latin typeface="Bahij TheSansArabic Plain" panose="02040503050201020203" pitchFamily="18" charset="-78"/>
                <a:cs typeface="Bahij TheSansArabic Plain" panose="02040503050201020203" pitchFamily="18" charset="-78"/>
              </a:rPr>
              <a:t> في مستشفى الأطفال بجامعة دمشق، لتحليل السجلات الطبية للأطفال (الذين تتراوح أعمارهم بين </a:t>
            </a:r>
            <a:r>
              <a:rPr lang="ar-SY" sz="2400" dirty="0">
                <a:solidFill>
                  <a:srgbClr val="000000"/>
                </a:solidFill>
                <a:latin typeface="Bahij TheSansArabic Plain" panose="02040503050201020203" pitchFamily="18" charset="-78"/>
                <a:cs typeface="Bahij TheSansArabic Plain" panose="02040503050201020203" pitchFamily="18" charset="-78"/>
              </a:rPr>
              <a:t>يوم</a:t>
            </a:r>
            <a:r>
              <a:rPr lang="ar-SA" sz="2400" dirty="0">
                <a:solidFill>
                  <a:srgbClr val="000000"/>
                </a:solidFill>
                <a:latin typeface="Bahij TheSansArabic Plain" panose="02040503050201020203" pitchFamily="18" charset="-78"/>
                <a:cs typeface="Bahij TheSansArabic Plain" panose="02040503050201020203" pitchFamily="18" charset="-78"/>
              </a:rPr>
              <a:t> و</a:t>
            </a:r>
            <a:r>
              <a:rPr lang="ar-SY" sz="2400" dirty="0">
                <a:solidFill>
                  <a:srgbClr val="000000"/>
                </a:solidFill>
                <a:latin typeface="Bahij TheSansArabic Plain" panose="02040503050201020203" pitchFamily="18" charset="-78"/>
                <a:cs typeface="Bahij TheSansArabic Plain" panose="02040503050201020203" pitchFamily="18" charset="-78"/>
              </a:rPr>
              <a:t> حتى</a:t>
            </a:r>
            <a:r>
              <a:rPr lang="ar-SA" sz="2400" dirty="0">
                <a:solidFill>
                  <a:srgbClr val="000000"/>
                </a:solidFill>
                <a:latin typeface="Bahij TheSansArabic Plain" panose="02040503050201020203" pitchFamily="18" charset="-78"/>
                <a:cs typeface="Bahij TheSansArabic Plain" panose="02040503050201020203" pitchFamily="18" charset="-78"/>
              </a:rPr>
              <a:t>13 عامًا) مع تشخيص مؤكد لفيروس كوفيد-19 ومظاهر خارج الرئة بين كانون الثاني/يناير 2020 وكانون الأول/ديسمبر 2022. وتضمنت البيانات التي تم جمعها التركيبة السكانية والعروض السريرية، والنتائج المختبرية. </a:t>
            </a:r>
            <a:r>
              <a:rPr lang="ar-SY" sz="2400" dirty="0">
                <a:solidFill>
                  <a:srgbClr val="000000"/>
                </a:solidFill>
                <a:latin typeface="Bahij TheSansArabic Plain" panose="02040503050201020203" pitchFamily="18" charset="-78"/>
                <a:cs typeface="Bahij TheSansArabic Plain" panose="02040503050201020203" pitchFamily="18" charset="-78"/>
              </a:rPr>
              <a:t> </a:t>
            </a:r>
            <a:endParaRPr lang="ar-SA" sz="24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1048614" name="Rectangle 39"/>
          <p:cNvSpPr/>
          <p:nvPr/>
        </p:nvSpPr>
        <p:spPr>
          <a:xfrm>
            <a:off x="669894" y="10637636"/>
            <a:ext cx="10554773" cy="9951155"/>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048615" name="TextBox 41"/>
          <p:cNvSpPr txBox="1"/>
          <p:nvPr/>
        </p:nvSpPr>
        <p:spPr>
          <a:xfrm>
            <a:off x="6363282" y="9834391"/>
            <a:ext cx="4212016" cy="584776"/>
          </a:xfrm>
          <a:prstGeom prst="rect">
            <a:avLst/>
          </a:prstGeom>
          <a:noFill/>
          <a:ln>
            <a:noFill/>
          </a:ln>
        </p:spPr>
        <p:txBody>
          <a:bodyPr wrap="square" rtlCol="0">
            <a:spAutoFit/>
          </a:bodyPr>
          <a:lstStyle/>
          <a:p>
            <a:pPr algn="r"/>
            <a:r>
              <a:rPr lang="ar-SY" sz="3200" b="1" dirty="0">
                <a:solidFill>
                  <a:schemeClr val="bg1"/>
                </a:solidFill>
                <a:latin typeface="Bahij TheSansArabic Plain" panose="02040503050201020203" pitchFamily="18" charset="-78"/>
                <a:cs typeface="Bahij TheSansArabic Plain" panose="02040503050201020203" pitchFamily="18" charset="-78"/>
              </a:rPr>
              <a:t>المناقشة و النتائج</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48616" name="Rectangle 42"/>
          <p:cNvSpPr/>
          <p:nvPr/>
        </p:nvSpPr>
        <p:spPr>
          <a:xfrm>
            <a:off x="869220" y="11076641"/>
            <a:ext cx="9850887" cy="4154984"/>
          </a:xfrm>
          <a:prstGeom prst="rect">
            <a:avLst/>
          </a:prstGeom>
        </p:spPr>
        <p:txBody>
          <a:bodyPr wrap="square">
            <a:spAutoFit/>
          </a:bodyPr>
          <a:lstStyle/>
          <a:p>
            <a:pPr marL="342900" indent="-342900" algn="r" rtl="1">
              <a:buFont typeface="Arial" panose="020B0604020202020204" pitchFamily="34" charset="0"/>
              <a:buChar char="•"/>
            </a:pPr>
            <a:r>
              <a:rPr lang="ar-SY" sz="2400" dirty="0">
                <a:solidFill>
                  <a:srgbClr val="000000"/>
                </a:solidFill>
                <a:latin typeface="Bahij TheSansArabic Plain" panose="02040503050201020203" pitchFamily="18" charset="-78"/>
                <a:cs typeface="Bahij TheSansArabic Plain" panose="02040503050201020203" pitchFamily="18" charset="-78"/>
              </a:rPr>
              <a:t>من بين الأطفال المصابين بكوفيد-19، أظهرت العديد من المظاهر خارج الرئوية. </a:t>
            </a:r>
          </a:p>
          <a:p>
            <a:pPr marL="342900" indent="-342900" algn="r" rtl="1">
              <a:buFont typeface="Arial" panose="020B0604020202020204" pitchFamily="34" charset="0"/>
              <a:buChar char="•"/>
            </a:pPr>
            <a:r>
              <a:rPr lang="ar-SY" sz="2400" dirty="0">
                <a:solidFill>
                  <a:srgbClr val="000000"/>
                </a:solidFill>
                <a:latin typeface="Bahij TheSansArabic Plain" panose="02040503050201020203" pitchFamily="18" charset="-78"/>
                <a:cs typeface="Bahij TheSansArabic Plain" panose="02040503050201020203" pitchFamily="18" charset="-78"/>
              </a:rPr>
              <a:t>وكان الذكور أكثر تأثراً (62.5%) من الإناث (37.5%). </a:t>
            </a:r>
          </a:p>
          <a:p>
            <a:pPr marL="342900" indent="-342900" algn="r" rtl="1">
              <a:buFont typeface="Arial" panose="020B0604020202020204" pitchFamily="34" charset="0"/>
              <a:buChar char="•"/>
            </a:pPr>
            <a:r>
              <a:rPr lang="ar-SY" sz="2400" dirty="0">
                <a:solidFill>
                  <a:srgbClr val="000000"/>
                </a:solidFill>
                <a:latin typeface="Bahij TheSansArabic Plain" panose="02040503050201020203" pitchFamily="18" charset="-78"/>
                <a:cs typeface="Bahij TheSansArabic Plain" panose="02040503050201020203" pitchFamily="18" charset="-78"/>
              </a:rPr>
              <a:t>وكان متوسط العمر 5.24 سنة، مع أعلى معدل انتشار لوحظ في الفئة العمرية 1-10 سنوات. </a:t>
            </a:r>
          </a:p>
          <a:p>
            <a:pPr marL="342900" indent="-342900" algn="r" rtl="1">
              <a:buFont typeface="Arial" panose="020B0604020202020204" pitchFamily="34" charset="0"/>
              <a:buChar char="•"/>
            </a:pPr>
            <a:r>
              <a:rPr lang="ar-SY" sz="2400" dirty="0">
                <a:solidFill>
                  <a:srgbClr val="000000"/>
                </a:solidFill>
                <a:latin typeface="Bahij TheSansArabic Plain" panose="02040503050201020203" pitchFamily="18" charset="-78"/>
                <a:cs typeface="Bahij TheSansArabic Plain" panose="02040503050201020203" pitchFamily="18" charset="-78"/>
              </a:rPr>
              <a:t>وكانت أجهزة الأعضاء الأكثر تأثراً هي الجهاز الهضمي (32.95٪)، والكلى (13.64٪)، والقلب والأوعية الدموية (11.36٪). </a:t>
            </a:r>
          </a:p>
          <a:p>
            <a:pPr marL="342900" indent="-342900" algn="r" rtl="1">
              <a:buFont typeface="Arial" panose="020B0604020202020204" pitchFamily="34" charset="0"/>
              <a:buChar char="•"/>
            </a:pPr>
            <a:r>
              <a:rPr lang="ar-SY" sz="2400" dirty="0">
                <a:solidFill>
                  <a:srgbClr val="000000"/>
                </a:solidFill>
                <a:latin typeface="Bahij TheSansArabic Plain" panose="02040503050201020203" pitchFamily="18" charset="-78"/>
                <a:cs typeface="Bahij TheSansArabic Plain" panose="02040503050201020203" pitchFamily="18" charset="-78"/>
              </a:rPr>
              <a:t>كان </a:t>
            </a:r>
            <a:r>
              <a:rPr lang="ar-SY" sz="2400" dirty="0" err="1">
                <a:solidFill>
                  <a:srgbClr val="000000"/>
                </a:solidFill>
                <a:latin typeface="Bahij TheSansArabic Plain" panose="02040503050201020203" pitchFamily="18" charset="-78"/>
                <a:cs typeface="Bahij TheSansArabic Plain" panose="02040503050201020203" pitchFamily="18" charset="-78"/>
              </a:rPr>
              <a:t>الإقياء</a:t>
            </a:r>
            <a:r>
              <a:rPr lang="ar-SY" sz="2400" dirty="0">
                <a:solidFill>
                  <a:srgbClr val="000000"/>
                </a:solidFill>
                <a:latin typeface="Bahij TheSansArabic Plain" panose="02040503050201020203" pitchFamily="18" charset="-78"/>
                <a:cs typeface="Bahij TheSansArabic Plain" panose="02040503050201020203" pitchFamily="18" charset="-78"/>
              </a:rPr>
              <a:t> وآلام البطن والإسهال من بين الأعراض الأكثر شيوعًا. </a:t>
            </a:r>
          </a:p>
          <a:p>
            <a:pPr marL="342900" indent="-342900" algn="r" rtl="1">
              <a:buFont typeface="Arial" panose="020B0604020202020204" pitchFamily="34" charset="0"/>
              <a:buChar char="•"/>
            </a:pPr>
            <a:r>
              <a:rPr lang="ar-SY" sz="2400" dirty="0">
                <a:solidFill>
                  <a:srgbClr val="000000"/>
                </a:solidFill>
                <a:latin typeface="Bahij TheSansArabic Plain" panose="02040503050201020203" pitchFamily="18" charset="-78"/>
                <a:cs typeface="Bahij TheSansArabic Plain" panose="02040503050201020203" pitchFamily="18" charset="-78"/>
              </a:rPr>
              <a:t>غالبًا ما يعاني الأطفال المصابون بأمراض خطيرة من إصابة عضلة القلب وصدمة انخفاض ضغط الدم. </a:t>
            </a:r>
          </a:p>
          <a:p>
            <a:pPr marL="342900" indent="-342900" algn="r" rtl="1">
              <a:buFont typeface="Arial" panose="020B0604020202020204" pitchFamily="34" charset="0"/>
              <a:buChar char="•"/>
            </a:pPr>
            <a:r>
              <a:rPr lang="ar-SY" sz="2400" dirty="0">
                <a:solidFill>
                  <a:srgbClr val="000000"/>
                </a:solidFill>
                <a:latin typeface="Bahij TheSansArabic Plain" panose="02040503050201020203" pitchFamily="18" charset="-78"/>
                <a:cs typeface="Bahij TheSansArabic Plain" panose="02040503050201020203" pitchFamily="18" charset="-78"/>
              </a:rPr>
              <a:t>والجدير بالذكر أن نسبة كبيرة (10.23٪) أصيبت بمرض يشبه مرض </a:t>
            </a:r>
            <a:r>
              <a:rPr lang="ar-SY" sz="2400" dirty="0" err="1">
                <a:solidFill>
                  <a:srgbClr val="000000"/>
                </a:solidFill>
                <a:latin typeface="Bahij TheSansArabic Plain" panose="02040503050201020203" pitchFamily="18" charset="-78"/>
                <a:cs typeface="Bahij TheSansArabic Plain" panose="02040503050201020203" pitchFamily="18" charset="-78"/>
              </a:rPr>
              <a:t>كاواساكيت</a:t>
            </a:r>
            <a:r>
              <a:rPr lang="ar-SY" sz="2400" dirty="0">
                <a:solidFill>
                  <a:srgbClr val="000000"/>
                </a:solidFill>
                <a:latin typeface="Bahij TheSansArabic Plain" panose="02040503050201020203" pitchFamily="18" charset="-78"/>
                <a:cs typeface="Bahij TheSansArabic Plain" panose="02040503050201020203" pitchFamily="18" charset="-78"/>
              </a:rPr>
              <a:t> ال</a:t>
            </a:r>
          </a:p>
        </p:txBody>
      </p:sp>
      <p:pic>
        <p:nvPicPr>
          <p:cNvPr id="2097153" name="Picture 44"/>
          <p:cNvPicPr>
            <a:picLocks noChangeAspect="1"/>
          </p:cNvPicPr>
          <p:nvPr/>
        </p:nvPicPr>
        <p:blipFill>
          <a:blip r:embed="rId2"/>
          <a:stretch>
            <a:fillRect/>
          </a:stretch>
        </p:blipFill>
        <p:spPr>
          <a:xfrm>
            <a:off x="18133805" y="136020"/>
            <a:ext cx="3006822" cy="3006822"/>
          </a:xfrm>
          <a:prstGeom prst="rect">
            <a:avLst/>
          </a:prstGeom>
        </p:spPr>
      </p:pic>
      <p:sp>
        <p:nvSpPr>
          <p:cNvPr id="1048617" name="TextBox 45"/>
          <p:cNvSpPr txBox="1"/>
          <p:nvPr/>
        </p:nvSpPr>
        <p:spPr>
          <a:xfrm>
            <a:off x="11224667" y="438530"/>
            <a:ext cx="6921128" cy="1384995"/>
          </a:xfrm>
          <a:prstGeom prst="rect">
            <a:avLst/>
          </a:prstGeom>
          <a:noFill/>
        </p:spPr>
        <p:txBody>
          <a:bodyPr wrap="square" rtlCol="0">
            <a:spAutoFit/>
          </a:bodyPr>
          <a:lstStyle/>
          <a:p>
            <a:pPr algn="r"/>
            <a:r>
              <a:rPr lang="ar-SA" sz="2800" dirty="0">
                <a:latin typeface="Bahij TheSansArabic Plain" panose="02040503050201020203" pitchFamily="18" charset="-78"/>
                <a:cs typeface="Bahij TheSansArabic Plain" panose="02040503050201020203" pitchFamily="18" charset="-78"/>
              </a:rPr>
              <a:t>جامعة دمشق</a:t>
            </a:r>
          </a:p>
          <a:p>
            <a:pPr algn="r"/>
            <a:r>
              <a:rPr lang="ar-SA" sz="2800" dirty="0">
                <a:latin typeface="Bahij TheSansArabic Plain" panose="02040503050201020203" pitchFamily="18" charset="-78"/>
                <a:cs typeface="Bahij TheSansArabic Plain" panose="02040503050201020203" pitchFamily="18" charset="-78"/>
              </a:rPr>
              <a:t>كلية </a:t>
            </a:r>
            <a:r>
              <a:rPr lang="ar-SY" sz="2800" dirty="0">
                <a:latin typeface="Bahij TheSansArabic Plain" panose="02040503050201020203" pitchFamily="18" charset="-78"/>
                <a:cs typeface="Bahij TheSansArabic Plain" panose="02040503050201020203" pitchFamily="18" charset="-78"/>
              </a:rPr>
              <a:t>الطب البشري </a:t>
            </a:r>
            <a:endParaRPr lang="ar-SA" sz="2800" dirty="0">
              <a:latin typeface="Bahij TheSansArabic Plain" panose="02040503050201020203" pitchFamily="18" charset="-78"/>
              <a:cs typeface="Bahij TheSansArabic Plain" panose="02040503050201020203" pitchFamily="18" charset="-78"/>
            </a:endParaRPr>
          </a:p>
          <a:p>
            <a:pPr algn="r"/>
            <a:r>
              <a:rPr lang="ar-SA" sz="2800" dirty="0">
                <a:latin typeface="Bahij TheSansArabic Plain" panose="02040503050201020203" pitchFamily="18" charset="-78"/>
                <a:cs typeface="Bahij TheSansArabic Plain" panose="02040503050201020203" pitchFamily="18" charset="-78"/>
              </a:rPr>
              <a:t>قسم </a:t>
            </a:r>
            <a:r>
              <a:rPr lang="ar-SY" sz="2800" dirty="0">
                <a:latin typeface="Bahij TheSansArabic Plain" panose="02040503050201020203" pitchFamily="18" charset="-78"/>
                <a:cs typeface="Bahij TheSansArabic Plain" panose="02040503050201020203" pitchFamily="18" charset="-78"/>
              </a:rPr>
              <a:t>الأطفال</a:t>
            </a:r>
            <a:r>
              <a:rPr lang="ar-SA" sz="2800" dirty="0">
                <a:latin typeface="Bahij TheSansArabic Plain" panose="02040503050201020203" pitchFamily="18" charset="-78"/>
                <a:cs typeface="Bahij TheSansArabic Plain" panose="02040503050201020203" pitchFamily="18" charset="-78"/>
              </a:rPr>
              <a:t> </a:t>
            </a:r>
            <a:endParaRPr lang="en-US" sz="2800" dirty="0">
              <a:latin typeface="Bahij TheSansArabic Plain" panose="02040503050201020203" pitchFamily="18" charset="-78"/>
              <a:cs typeface="Bahij TheSansArabic Plain" panose="02040503050201020203" pitchFamily="18" charset="-78"/>
            </a:endParaRPr>
          </a:p>
        </p:txBody>
      </p:sp>
      <p:sp>
        <p:nvSpPr>
          <p:cNvPr id="1048618" name="Flowchart: Process 11"/>
          <p:cNvSpPr/>
          <p:nvPr/>
        </p:nvSpPr>
        <p:spPr>
          <a:xfrm>
            <a:off x="1" y="29954905"/>
            <a:ext cx="7109460" cy="31237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048619" name="Flowchart: Process 52"/>
          <p:cNvSpPr/>
          <p:nvPr/>
        </p:nvSpPr>
        <p:spPr>
          <a:xfrm>
            <a:off x="7074058" y="29945681"/>
            <a:ext cx="7109460" cy="31237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048620" name="Flowchart: Process 53"/>
          <p:cNvSpPr/>
          <p:nvPr/>
        </p:nvSpPr>
        <p:spPr>
          <a:xfrm>
            <a:off x="14183517" y="29945681"/>
            <a:ext cx="7212807" cy="32159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22" y="-142290"/>
            <a:ext cx="3554730" cy="3563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Custom 44">
      <a:dk1>
        <a:sysClr val="windowText" lastClr="000000"/>
      </a:dk1>
      <a:lt1>
        <a:sysClr val="window" lastClr="FFFFFF"/>
      </a:lt1>
      <a:dk2>
        <a:srgbClr val="F2F2F2"/>
      </a:dk2>
      <a:lt2>
        <a:srgbClr val="BFBFBF"/>
      </a:lt2>
      <a:accent1>
        <a:srgbClr val="C01823"/>
      </a:accent1>
      <a:accent2>
        <a:srgbClr val="FFCF00"/>
      </a:accent2>
      <a:accent3>
        <a:srgbClr val="003C77"/>
      </a:accent3>
      <a:accent4>
        <a:srgbClr val="C01823"/>
      </a:accent4>
      <a:accent5>
        <a:srgbClr val="FFCF00"/>
      </a:accent5>
      <a:accent6>
        <a:srgbClr val="003C77"/>
      </a:accent6>
      <a:hlink>
        <a:srgbClr val="FFFFFF"/>
      </a:hlink>
      <a:folHlink>
        <a:srgbClr val="0C0C0C"/>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363</Words>
  <Application>Microsoft Office PowerPoint</Application>
  <PresentationFormat>مخصص</PresentationFormat>
  <Paragraphs>28</Paragraphs>
  <Slides>1</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vt:i4>
      </vt:variant>
    </vt:vector>
  </HeadingPairs>
  <TitlesOfParts>
    <vt:vector size="6" baseType="lpstr">
      <vt:lpstr>Bahij TheSansArabic Plain</vt:lpstr>
      <vt:lpstr>Calibri</vt:lpstr>
      <vt:lpstr>Arial</vt:lpstr>
      <vt:lpstr>Calibri Light</vt:lpstr>
      <vt:lpstr>Office Theme</vt:lpstr>
      <vt:lpstr>عرض تقديمي في PowerPoint</vt:lpstr>
    </vt:vector>
  </TitlesOfParts>
  <Company>Comeng designer.comeng@gmail.com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Ammar Albesher</dc:creator>
  <cp:lastModifiedBy>ASUS</cp:lastModifiedBy>
  <cp:revision>14</cp:revision>
  <dcterms:created xsi:type="dcterms:W3CDTF">2018-10-14T00:27:45Z</dcterms:created>
  <dcterms:modified xsi:type="dcterms:W3CDTF">2024-10-27T23:06:13Z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33741bfdc70d4d149fd11590c2a615a0</vt:lpwstr>
  </property>
</Properties>
</file>